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5E6B3F49-70C1-4437-8054-5F9EC6B3501D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863715"/>
            <a:ext cx="965779" cy="1603347"/>
          </a:xfrm>
          <a:custGeom>
            <a:avLst/>
            <a:gdLst>
              <a:gd name="T0" fmla="*/ 377 w 871"/>
              <a:gd name="T1" fmla="*/ 501 h 1446"/>
              <a:gd name="T2" fmla="*/ 391 w 871"/>
              <a:gd name="T3" fmla="*/ 348 h 1446"/>
              <a:gd name="T4" fmla="*/ 358 w 871"/>
              <a:gd name="T5" fmla="*/ 256 h 1446"/>
              <a:gd name="T6" fmla="*/ 320 w 871"/>
              <a:gd name="T7" fmla="*/ 206 h 1446"/>
              <a:gd name="T8" fmla="*/ 316 w 871"/>
              <a:gd name="T9" fmla="*/ 147 h 1446"/>
              <a:gd name="T10" fmla="*/ 311 w 871"/>
              <a:gd name="T11" fmla="*/ 58 h 1446"/>
              <a:gd name="T12" fmla="*/ 262 w 871"/>
              <a:gd name="T13" fmla="*/ 5 h 1446"/>
              <a:gd name="T14" fmla="*/ 171 w 871"/>
              <a:gd name="T15" fmla="*/ 18 h 1446"/>
              <a:gd name="T16" fmla="*/ 113 w 871"/>
              <a:gd name="T17" fmla="*/ 118 h 1446"/>
              <a:gd name="T18" fmla="*/ 124 w 871"/>
              <a:gd name="T19" fmla="*/ 189 h 1446"/>
              <a:gd name="T20" fmla="*/ 102 w 871"/>
              <a:gd name="T21" fmla="*/ 228 h 1446"/>
              <a:gd name="T22" fmla="*/ 68 w 871"/>
              <a:gd name="T23" fmla="*/ 267 h 1446"/>
              <a:gd name="T24" fmla="*/ 53 w 871"/>
              <a:gd name="T25" fmla="*/ 541 h 1446"/>
              <a:gd name="T26" fmla="*/ 72 w 871"/>
              <a:gd name="T27" fmla="*/ 635 h 1446"/>
              <a:gd name="T28" fmla="*/ 100 w 871"/>
              <a:gd name="T29" fmla="*/ 822 h 1446"/>
              <a:gd name="T30" fmla="*/ 38 w 871"/>
              <a:gd name="T31" fmla="*/ 1110 h 1446"/>
              <a:gd name="T32" fmla="*/ 0 w 871"/>
              <a:gd name="T33" fmla="*/ 1233 h 1446"/>
              <a:gd name="T34" fmla="*/ 48 w 871"/>
              <a:gd name="T35" fmla="*/ 1299 h 1446"/>
              <a:gd name="T36" fmla="*/ 76 w 871"/>
              <a:gd name="T37" fmla="*/ 1239 h 1446"/>
              <a:gd name="T38" fmla="*/ 220 w 871"/>
              <a:gd name="T39" fmla="*/ 1009 h 1446"/>
              <a:gd name="T40" fmla="*/ 270 w 871"/>
              <a:gd name="T41" fmla="*/ 998 h 1446"/>
              <a:gd name="T42" fmla="*/ 282 w 871"/>
              <a:gd name="T43" fmla="*/ 1137 h 1446"/>
              <a:gd name="T44" fmla="*/ 278 w 871"/>
              <a:gd name="T45" fmla="*/ 1220 h 1446"/>
              <a:gd name="T46" fmla="*/ 286 w 871"/>
              <a:gd name="T47" fmla="*/ 1301 h 1446"/>
              <a:gd name="T48" fmla="*/ 348 w 871"/>
              <a:gd name="T49" fmla="*/ 1397 h 1446"/>
              <a:gd name="T50" fmla="*/ 386 w 871"/>
              <a:gd name="T51" fmla="*/ 1356 h 1446"/>
              <a:gd name="T52" fmla="*/ 424 w 871"/>
              <a:gd name="T53" fmla="*/ 1374 h 1446"/>
              <a:gd name="T54" fmla="*/ 437 w 871"/>
              <a:gd name="T55" fmla="*/ 1287 h 1446"/>
              <a:gd name="T56" fmla="*/ 456 w 871"/>
              <a:gd name="T57" fmla="*/ 1309 h 1446"/>
              <a:gd name="T58" fmla="*/ 534 w 871"/>
              <a:gd name="T59" fmla="*/ 1280 h 1446"/>
              <a:gd name="T60" fmla="*/ 510 w 871"/>
              <a:gd name="T61" fmla="*/ 1318 h 1446"/>
              <a:gd name="T62" fmla="*/ 486 w 871"/>
              <a:gd name="T63" fmla="*/ 1397 h 1446"/>
              <a:gd name="T64" fmla="*/ 541 w 871"/>
              <a:gd name="T65" fmla="*/ 1444 h 1446"/>
              <a:gd name="T66" fmla="*/ 561 w 871"/>
              <a:gd name="T67" fmla="*/ 1423 h 1446"/>
              <a:gd name="T68" fmla="*/ 600 w 871"/>
              <a:gd name="T69" fmla="*/ 1408 h 1446"/>
              <a:gd name="T70" fmla="*/ 633 w 871"/>
              <a:gd name="T71" fmla="*/ 1333 h 1446"/>
              <a:gd name="T72" fmla="*/ 672 w 871"/>
              <a:gd name="T73" fmla="*/ 1331 h 1446"/>
              <a:gd name="T74" fmla="*/ 683 w 871"/>
              <a:gd name="T75" fmla="*/ 1239 h 1446"/>
              <a:gd name="T76" fmla="*/ 771 w 871"/>
              <a:gd name="T77" fmla="*/ 1185 h 1446"/>
              <a:gd name="T78" fmla="*/ 789 w 871"/>
              <a:gd name="T79" fmla="*/ 1271 h 1446"/>
              <a:gd name="T80" fmla="*/ 740 w 871"/>
              <a:gd name="T81" fmla="*/ 1284 h 1446"/>
              <a:gd name="T82" fmla="*/ 776 w 871"/>
              <a:gd name="T83" fmla="*/ 1389 h 1446"/>
              <a:gd name="T84" fmla="*/ 803 w 871"/>
              <a:gd name="T85" fmla="*/ 1346 h 1446"/>
              <a:gd name="T86" fmla="*/ 839 w 871"/>
              <a:gd name="T87" fmla="*/ 1378 h 1446"/>
              <a:gd name="T88" fmla="*/ 871 w 871"/>
              <a:gd name="T89" fmla="*/ 1320 h 1446"/>
              <a:gd name="T90" fmla="*/ 845 w 871"/>
              <a:gd name="T91" fmla="*/ 1249 h 1446"/>
              <a:gd name="T92" fmla="*/ 823 w 871"/>
              <a:gd name="T93" fmla="*/ 1242 h 1446"/>
              <a:gd name="T94" fmla="*/ 785 w 871"/>
              <a:gd name="T95" fmla="*/ 1175 h 1446"/>
              <a:gd name="T96" fmla="*/ 714 w 871"/>
              <a:gd name="T97" fmla="*/ 1047 h 1446"/>
              <a:gd name="T98" fmla="*/ 652 w 871"/>
              <a:gd name="T99" fmla="*/ 840 h 1446"/>
              <a:gd name="T100" fmla="*/ 576 w 871"/>
              <a:gd name="T101" fmla="*/ 709 h 1446"/>
              <a:gd name="T102" fmla="*/ 455 w 871"/>
              <a:gd name="T103" fmla="*/ 632 h 1446"/>
              <a:gd name="T104" fmla="*/ 372 w 871"/>
              <a:gd name="T105" fmla="*/ 1132 h 1446"/>
              <a:gd name="T106" fmla="*/ 348 w 871"/>
              <a:gd name="T107" fmla="*/ 1218 h 1446"/>
              <a:gd name="T108" fmla="*/ 336 w 871"/>
              <a:gd name="T109" fmla="*/ 1201 h 1446"/>
              <a:gd name="T110" fmla="*/ 353 w 871"/>
              <a:gd name="T111" fmla="*/ 1085 h 1446"/>
              <a:gd name="T112" fmla="*/ 738 w 871"/>
              <a:gd name="T113" fmla="*/ 1094 h 1446"/>
              <a:gd name="T114" fmla="*/ 714 w 871"/>
              <a:gd name="T115" fmla="*/ 1185 h 1446"/>
              <a:gd name="T116" fmla="*/ 662 w 871"/>
              <a:gd name="T117" fmla="*/ 1109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1" h="1446">
                <a:moveTo>
                  <a:pt x="362" y="629"/>
                </a:moveTo>
                <a:lnTo>
                  <a:pt x="362" y="629"/>
                </a:lnTo>
                <a:lnTo>
                  <a:pt x="368" y="567"/>
                </a:lnTo>
                <a:lnTo>
                  <a:pt x="371" y="523"/>
                </a:lnTo>
                <a:lnTo>
                  <a:pt x="372" y="500"/>
                </a:lnTo>
                <a:lnTo>
                  <a:pt x="372" y="500"/>
                </a:lnTo>
                <a:lnTo>
                  <a:pt x="372" y="500"/>
                </a:lnTo>
                <a:lnTo>
                  <a:pt x="372" y="500"/>
                </a:lnTo>
                <a:lnTo>
                  <a:pt x="372" y="500"/>
                </a:lnTo>
                <a:lnTo>
                  <a:pt x="372" y="500"/>
                </a:lnTo>
                <a:lnTo>
                  <a:pt x="377" y="501"/>
                </a:lnTo>
                <a:lnTo>
                  <a:pt x="380" y="501"/>
                </a:lnTo>
                <a:lnTo>
                  <a:pt x="384" y="500"/>
                </a:lnTo>
                <a:lnTo>
                  <a:pt x="389" y="498"/>
                </a:lnTo>
                <a:lnTo>
                  <a:pt x="391" y="494"/>
                </a:lnTo>
                <a:lnTo>
                  <a:pt x="395" y="488"/>
                </a:lnTo>
                <a:lnTo>
                  <a:pt x="396" y="481"/>
                </a:lnTo>
                <a:lnTo>
                  <a:pt x="396" y="481"/>
                </a:lnTo>
                <a:lnTo>
                  <a:pt x="396" y="469"/>
                </a:lnTo>
                <a:lnTo>
                  <a:pt x="396" y="453"/>
                </a:lnTo>
                <a:lnTo>
                  <a:pt x="395" y="414"/>
                </a:lnTo>
                <a:lnTo>
                  <a:pt x="391" y="348"/>
                </a:lnTo>
                <a:lnTo>
                  <a:pt x="391" y="348"/>
                </a:lnTo>
                <a:lnTo>
                  <a:pt x="391" y="334"/>
                </a:lnTo>
                <a:lnTo>
                  <a:pt x="392" y="321"/>
                </a:lnTo>
                <a:lnTo>
                  <a:pt x="391" y="315"/>
                </a:lnTo>
                <a:lnTo>
                  <a:pt x="390" y="307"/>
                </a:lnTo>
                <a:lnTo>
                  <a:pt x="386" y="297"/>
                </a:lnTo>
                <a:lnTo>
                  <a:pt x="381" y="286"/>
                </a:lnTo>
                <a:lnTo>
                  <a:pt x="381" y="286"/>
                </a:lnTo>
                <a:lnTo>
                  <a:pt x="374" y="275"/>
                </a:lnTo>
                <a:lnTo>
                  <a:pt x="366" y="264"/>
                </a:lnTo>
                <a:lnTo>
                  <a:pt x="358" y="256"/>
                </a:lnTo>
                <a:lnTo>
                  <a:pt x="349" y="247"/>
                </a:lnTo>
                <a:lnTo>
                  <a:pt x="335" y="238"/>
                </a:lnTo>
                <a:lnTo>
                  <a:pt x="329" y="234"/>
                </a:lnTo>
                <a:lnTo>
                  <a:pt x="329" y="234"/>
                </a:lnTo>
                <a:lnTo>
                  <a:pt x="329" y="232"/>
                </a:lnTo>
                <a:lnTo>
                  <a:pt x="330" y="225"/>
                </a:lnTo>
                <a:lnTo>
                  <a:pt x="329" y="221"/>
                </a:lnTo>
                <a:lnTo>
                  <a:pt x="327" y="216"/>
                </a:lnTo>
                <a:lnTo>
                  <a:pt x="324" y="210"/>
                </a:lnTo>
                <a:lnTo>
                  <a:pt x="320" y="206"/>
                </a:lnTo>
                <a:lnTo>
                  <a:pt x="320" y="206"/>
                </a:lnTo>
                <a:lnTo>
                  <a:pt x="311" y="196"/>
                </a:lnTo>
                <a:lnTo>
                  <a:pt x="308" y="190"/>
                </a:lnTo>
                <a:lnTo>
                  <a:pt x="305" y="187"/>
                </a:lnTo>
                <a:lnTo>
                  <a:pt x="305" y="168"/>
                </a:lnTo>
                <a:lnTo>
                  <a:pt x="305" y="168"/>
                </a:lnTo>
                <a:lnTo>
                  <a:pt x="309" y="166"/>
                </a:lnTo>
                <a:lnTo>
                  <a:pt x="311" y="163"/>
                </a:lnTo>
                <a:lnTo>
                  <a:pt x="315" y="158"/>
                </a:lnTo>
                <a:lnTo>
                  <a:pt x="315" y="158"/>
                </a:lnTo>
                <a:lnTo>
                  <a:pt x="316" y="153"/>
                </a:lnTo>
                <a:lnTo>
                  <a:pt x="316" y="147"/>
                </a:lnTo>
                <a:lnTo>
                  <a:pt x="316" y="131"/>
                </a:lnTo>
                <a:lnTo>
                  <a:pt x="315" y="111"/>
                </a:lnTo>
                <a:lnTo>
                  <a:pt x="315" y="111"/>
                </a:lnTo>
                <a:lnTo>
                  <a:pt x="316" y="102"/>
                </a:lnTo>
                <a:lnTo>
                  <a:pt x="316" y="96"/>
                </a:lnTo>
                <a:lnTo>
                  <a:pt x="315" y="92"/>
                </a:lnTo>
                <a:lnTo>
                  <a:pt x="315" y="92"/>
                </a:lnTo>
                <a:lnTo>
                  <a:pt x="314" y="86"/>
                </a:lnTo>
                <a:lnTo>
                  <a:pt x="314" y="75"/>
                </a:lnTo>
                <a:lnTo>
                  <a:pt x="313" y="64"/>
                </a:lnTo>
                <a:lnTo>
                  <a:pt x="311" y="58"/>
                </a:lnTo>
                <a:lnTo>
                  <a:pt x="310" y="54"/>
                </a:lnTo>
                <a:lnTo>
                  <a:pt x="310" y="54"/>
                </a:lnTo>
                <a:lnTo>
                  <a:pt x="308" y="45"/>
                </a:lnTo>
                <a:lnTo>
                  <a:pt x="305" y="37"/>
                </a:lnTo>
                <a:lnTo>
                  <a:pt x="303" y="33"/>
                </a:lnTo>
                <a:lnTo>
                  <a:pt x="298" y="27"/>
                </a:lnTo>
                <a:lnTo>
                  <a:pt x="291" y="23"/>
                </a:lnTo>
                <a:lnTo>
                  <a:pt x="282" y="16"/>
                </a:lnTo>
                <a:lnTo>
                  <a:pt x="282" y="16"/>
                </a:lnTo>
                <a:lnTo>
                  <a:pt x="271" y="10"/>
                </a:lnTo>
                <a:lnTo>
                  <a:pt x="262" y="5"/>
                </a:lnTo>
                <a:lnTo>
                  <a:pt x="252" y="2"/>
                </a:lnTo>
                <a:lnTo>
                  <a:pt x="244" y="0"/>
                </a:lnTo>
                <a:lnTo>
                  <a:pt x="235" y="0"/>
                </a:lnTo>
                <a:lnTo>
                  <a:pt x="228" y="0"/>
                </a:lnTo>
                <a:lnTo>
                  <a:pt x="215" y="1"/>
                </a:lnTo>
                <a:lnTo>
                  <a:pt x="215" y="1"/>
                </a:lnTo>
                <a:lnTo>
                  <a:pt x="203" y="5"/>
                </a:lnTo>
                <a:lnTo>
                  <a:pt x="190" y="10"/>
                </a:lnTo>
                <a:lnTo>
                  <a:pt x="177" y="16"/>
                </a:lnTo>
                <a:lnTo>
                  <a:pt x="177" y="16"/>
                </a:lnTo>
                <a:lnTo>
                  <a:pt x="171" y="18"/>
                </a:lnTo>
                <a:lnTo>
                  <a:pt x="158" y="24"/>
                </a:lnTo>
                <a:lnTo>
                  <a:pt x="143" y="32"/>
                </a:lnTo>
                <a:lnTo>
                  <a:pt x="136" y="38"/>
                </a:lnTo>
                <a:lnTo>
                  <a:pt x="130" y="44"/>
                </a:lnTo>
                <a:lnTo>
                  <a:pt x="130" y="44"/>
                </a:lnTo>
                <a:lnTo>
                  <a:pt x="127" y="48"/>
                </a:lnTo>
                <a:lnTo>
                  <a:pt x="125" y="54"/>
                </a:lnTo>
                <a:lnTo>
                  <a:pt x="121" y="67"/>
                </a:lnTo>
                <a:lnTo>
                  <a:pt x="118" y="83"/>
                </a:lnTo>
                <a:lnTo>
                  <a:pt x="115" y="100"/>
                </a:lnTo>
                <a:lnTo>
                  <a:pt x="113" y="118"/>
                </a:lnTo>
                <a:lnTo>
                  <a:pt x="113" y="133"/>
                </a:lnTo>
                <a:lnTo>
                  <a:pt x="113" y="146"/>
                </a:lnTo>
                <a:lnTo>
                  <a:pt x="114" y="150"/>
                </a:lnTo>
                <a:lnTo>
                  <a:pt x="115" y="153"/>
                </a:lnTo>
                <a:lnTo>
                  <a:pt x="115" y="153"/>
                </a:lnTo>
                <a:lnTo>
                  <a:pt x="120" y="162"/>
                </a:lnTo>
                <a:lnTo>
                  <a:pt x="124" y="169"/>
                </a:lnTo>
                <a:lnTo>
                  <a:pt x="125" y="175"/>
                </a:lnTo>
                <a:lnTo>
                  <a:pt x="125" y="182"/>
                </a:lnTo>
                <a:lnTo>
                  <a:pt x="125" y="182"/>
                </a:lnTo>
                <a:lnTo>
                  <a:pt x="124" y="189"/>
                </a:lnTo>
                <a:lnTo>
                  <a:pt x="123" y="196"/>
                </a:lnTo>
                <a:lnTo>
                  <a:pt x="123" y="202"/>
                </a:lnTo>
                <a:lnTo>
                  <a:pt x="120" y="206"/>
                </a:lnTo>
                <a:lnTo>
                  <a:pt x="120" y="206"/>
                </a:lnTo>
                <a:lnTo>
                  <a:pt x="110" y="214"/>
                </a:lnTo>
                <a:lnTo>
                  <a:pt x="105" y="219"/>
                </a:lnTo>
                <a:lnTo>
                  <a:pt x="102" y="222"/>
                </a:lnTo>
                <a:lnTo>
                  <a:pt x="101" y="225"/>
                </a:lnTo>
                <a:lnTo>
                  <a:pt x="101" y="225"/>
                </a:lnTo>
                <a:lnTo>
                  <a:pt x="101" y="227"/>
                </a:lnTo>
                <a:lnTo>
                  <a:pt x="102" y="228"/>
                </a:lnTo>
                <a:lnTo>
                  <a:pt x="105" y="229"/>
                </a:lnTo>
                <a:lnTo>
                  <a:pt x="106" y="231"/>
                </a:lnTo>
                <a:lnTo>
                  <a:pt x="106" y="231"/>
                </a:lnTo>
                <a:lnTo>
                  <a:pt x="101" y="234"/>
                </a:lnTo>
                <a:lnTo>
                  <a:pt x="101" y="234"/>
                </a:lnTo>
                <a:lnTo>
                  <a:pt x="93" y="239"/>
                </a:lnTo>
                <a:lnTo>
                  <a:pt x="83" y="246"/>
                </a:lnTo>
                <a:lnTo>
                  <a:pt x="75" y="256"/>
                </a:lnTo>
                <a:lnTo>
                  <a:pt x="72" y="261"/>
                </a:lnTo>
                <a:lnTo>
                  <a:pt x="68" y="267"/>
                </a:lnTo>
                <a:lnTo>
                  <a:pt x="68" y="267"/>
                </a:lnTo>
                <a:lnTo>
                  <a:pt x="64" y="279"/>
                </a:lnTo>
                <a:lnTo>
                  <a:pt x="60" y="299"/>
                </a:lnTo>
                <a:lnTo>
                  <a:pt x="54" y="326"/>
                </a:lnTo>
                <a:lnTo>
                  <a:pt x="49" y="357"/>
                </a:lnTo>
                <a:lnTo>
                  <a:pt x="45" y="390"/>
                </a:lnTo>
                <a:lnTo>
                  <a:pt x="43" y="423"/>
                </a:lnTo>
                <a:lnTo>
                  <a:pt x="42" y="454"/>
                </a:lnTo>
                <a:lnTo>
                  <a:pt x="43" y="468"/>
                </a:lnTo>
                <a:lnTo>
                  <a:pt x="44" y="481"/>
                </a:lnTo>
                <a:lnTo>
                  <a:pt x="44" y="481"/>
                </a:lnTo>
                <a:lnTo>
                  <a:pt x="53" y="541"/>
                </a:lnTo>
                <a:lnTo>
                  <a:pt x="54" y="553"/>
                </a:lnTo>
                <a:lnTo>
                  <a:pt x="54" y="553"/>
                </a:lnTo>
                <a:lnTo>
                  <a:pt x="55" y="563"/>
                </a:lnTo>
                <a:lnTo>
                  <a:pt x="56" y="583"/>
                </a:lnTo>
                <a:lnTo>
                  <a:pt x="58" y="606"/>
                </a:lnTo>
                <a:lnTo>
                  <a:pt x="61" y="614"/>
                </a:lnTo>
                <a:lnTo>
                  <a:pt x="63" y="619"/>
                </a:lnTo>
                <a:lnTo>
                  <a:pt x="63" y="619"/>
                </a:lnTo>
                <a:lnTo>
                  <a:pt x="66" y="623"/>
                </a:lnTo>
                <a:lnTo>
                  <a:pt x="68" y="626"/>
                </a:lnTo>
                <a:lnTo>
                  <a:pt x="72" y="635"/>
                </a:lnTo>
                <a:lnTo>
                  <a:pt x="73" y="643"/>
                </a:lnTo>
                <a:lnTo>
                  <a:pt x="73" y="643"/>
                </a:lnTo>
                <a:lnTo>
                  <a:pt x="73" y="663"/>
                </a:lnTo>
                <a:lnTo>
                  <a:pt x="75" y="709"/>
                </a:lnTo>
                <a:lnTo>
                  <a:pt x="76" y="737"/>
                </a:lnTo>
                <a:lnTo>
                  <a:pt x="80" y="764"/>
                </a:lnTo>
                <a:lnTo>
                  <a:pt x="85" y="787"/>
                </a:lnTo>
                <a:lnTo>
                  <a:pt x="88" y="796"/>
                </a:lnTo>
                <a:lnTo>
                  <a:pt x="92" y="804"/>
                </a:lnTo>
                <a:lnTo>
                  <a:pt x="92" y="804"/>
                </a:lnTo>
                <a:lnTo>
                  <a:pt x="100" y="822"/>
                </a:lnTo>
                <a:lnTo>
                  <a:pt x="107" y="847"/>
                </a:lnTo>
                <a:lnTo>
                  <a:pt x="115" y="875"/>
                </a:lnTo>
                <a:lnTo>
                  <a:pt x="123" y="904"/>
                </a:lnTo>
                <a:lnTo>
                  <a:pt x="134" y="954"/>
                </a:lnTo>
                <a:lnTo>
                  <a:pt x="139" y="976"/>
                </a:lnTo>
                <a:lnTo>
                  <a:pt x="120" y="995"/>
                </a:lnTo>
                <a:lnTo>
                  <a:pt x="120" y="995"/>
                </a:lnTo>
                <a:lnTo>
                  <a:pt x="68" y="1066"/>
                </a:lnTo>
                <a:lnTo>
                  <a:pt x="68" y="1066"/>
                </a:lnTo>
                <a:lnTo>
                  <a:pt x="53" y="1088"/>
                </a:lnTo>
                <a:lnTo>
                  <a:pt x="38" y="1110"/>
                </a:lnTo>
                <a:lnTo>
                  <a:pt x="25" y="1132"/>
                </a:lnTo>
                <a:lnTo>
                  <a:pt x="25" y="1132"/>
                </a:lnTo>
                <a:lnTo>
                  <a:pt x="20" y="1136"/>
                </a:lnTo>
                <a:lnTo>
                  <a:pt x="16" y="1141"/>
                </a:lnTo>
                <a:lnTo>
                  <a:pt x="11" y="1147"/>
                </a:lnTo>
                <a:lnTo>
                  <a:pt x="11" y="1147"/>
                </a:lnTo>
                <a:lnTo>
                  <a:pt x="9" y="1153"/>
                </a:lnTo>
                <a:lnTo>
                  <a:pt x="6" y="1163"/>
                </a:lnTo>
                <a:lnTo>
                  <a:pt x="3" y="1192"/>
                </a:lnTo>
                <a:lnTo>
                  <a:pt x="0" y="1223"/>
                </a:lnTo>
                <a:lnTo>
                  <a:pt x="0" y="1233"/>
                </a:lnTo>
                <a:lnTo>
                  <a:pt x="1" y="1242"/>
                </a:lnTo>
                <a:lnTo>
                  <a:pt x="1" y="1242"/>
                </a:lnTo>
                <a:lnTo>
                  <a:pt x="4" y="1249"/>
                </a:lnTo>
                <a:lnTo>
                  <a:pt x="7" y="1257"/>
                </a:lnTo>
                <a:lnTo>
                  <a:pt x="12" y="1267"/>
                </a:lnTo>
                <a:lnTo>
                  <a:pt x="18" y="1277"/>
                </a:lnTo>
                <a:lnTo>
                  <a:pt x="25" y="1286"/>
                </a:lnTo>
                <a:lnTo>
                  <a:pt x="34" y="1293"/>
                </a:lnTo>
                <a:lnTo>
                  <a:pt x="38" y="1296"/>
                </a:lnTo>
                <a:lnTo>
                  <a:pt x="43" y="1297"/>
                </a:lnTo>
                <a:lnTo>
                  <a:pt x="48" y="1299"/>
                </a:lnTo>
                <a:lnTo>
                  <a:pt x="54" y="1299"/>
                </a:lnTo>
                <a:lnTo>
                  <a:pt x="54" y="1299"/>
                </a:lnTo>
                <a:lnTo>
                  <a:pt x="58" y="1297"/>
                </a:lnTo>
                <a:lnTo>
                  <a:pt x="63" y="1295"/>
                </a:lnTo>
                <a:lnTo>
                  <a:pt x="67" y="1292"/>
                </a:lnTo>
                <a:lnTo>
                  <a:pt x="69" y="1287"/>
                </a:lnTo>
                <a:lnTo>
                  <a:pt x="72" y="1282"/>
                </a:lnTo>
                <a:lnTo>
                  <a:pt x="73" y="1276"/>
                </a:lnTo>
                <a:lnTo>
                  <a:pt x="75" y="1264"/>
                </a:lnTo>
                <a:lnTo>
                  <a:pt x="76" y="1251"/>
                </a:lnTo>
                <a:lnTo>
                  <a:pt x="76" y="1239"/>
                </a:lnTo>
                <a:lnTo>
                  <a:pt x="76" y="1230"/>
                </a:lnTo>
                <a:lnTo>
                  <a:pt x="77" y="1223"/>
                </a:lnTo>
                <a:lnTo>
                  <a:pt x="77" y="1223"/>
                </a:lnTo>
                <a:lnTo>
                  <a:pt x="89" y="1185"/>
                </a:lnTo>
                <a:lnTo>
                  <a:pt x="96" y="1156"/>
                </a:lnTo>
                <a:lnTo>
                  <a:pt x="120" y="1113"/>
                </a:lnTo>
                <a:lnTo>
                  <a:pt x="120" y="1113"/>
                </a:lnTo>
                <a:lnTo>
                  <a:pt x="165" y="1065"/>
                </a:lnTo>
                <a:lnTo>
                  <a:pt x="200" y="1029"/>
                </a:lnTo>
                <a:lnTo>
                  <a:pt x="220" y="1009"/>
                </a:lnTo>
                <a:lnTo>
                  <a:pt x="220" y="1009"/>
                </a:lnTo>
                <a:lnTo>
                  <a:pt x="225" y="1005"/>
                </a:lnTo>
                <a:lnTo>
                  <a:pt x="228" y="1000"/>
                </a:lnTo>
                <a:lnTo>
                  <a:pt x="234" y="991"/>
                </a:lnTo>
                <a:lnTo>
                  <a:pt x="239" y="980"/>
                </a:lnTo>
                <a:lnTo>
                  <a:pt x="239" y="980"/>
                </a:lnTo>
                <a:lnTo>
                  <a:pt x="251" y="984"/>
                </a:lnTo>
                <a:lnTo>
                  <a:pt x="260" y="989"/>
                </a:lnTo>
                <a:lnTo>
                  <a:pt x="265" y="991"/>
                </a:lnTo>
                <a:lnTo>
                  <a:pt x="267" y="995"/>
                </a:lnTo>
                <a:lnTo>
                  <a:pt x="267" y="995"/>
                </a:lnTo>
                <a:lnTo>
                  <a:pt x="270" y="998"/>
                </a:lnTo>
                <a:lnTo>
                  <a:pt x="271" y="1002"/>
                </a:lnTo>
                <a:lnTo>
                  <a:pt x="272" y="1009"/>
                </a:lnTo>
                <a:lnTo>
                  <a:pt x="272" y="1015"/>
                </a:lnTo>
                <a:lnTo>
                  <a:pt x="272" y="1018"/>
                </a:lnTo>
                <a:lnTo>
                  <a:pt x="272" y="1018"/>
                </a:lnTo>
                <a:lnTo>
                  <a:pt x="275" y="1036"/>
                </a:lnTo>
                <a:lnTo>
                  <a:pt x="278" y="1075"/>
                </a:lnTo>
                <a:lnTo>
                  <a:pt x="282" y="1116"/>
                </a:lnTo>
                <a:lnTo>
                  <a:pt x="282" y="1130"/>
                </a:lnTo>
                <a:lnTo>
                  <a:pt x="282" y="1137"/>
                </a:lnTo>
                <a:lnTo>
                  <a:pt x="282" y="1137"/>
                </a:lnTo>
                <a:lnTo>
                  <a:pt x="282" y="1141"/>
                </a:lnTo>
                <a:lnTo>
                  <a:pt x="281" y="1147"/>
                </a:lnTo>
                <a:lnTo>
                  <a:pt x="282" y="1162"/>
                </a:lnTo>
                <a:lnTo>
                  <a:pt x="283" y="1177"/>
                </a:lnTo>
                <a:lnTo>
                  <a:pt x="282" y="1182"/>
                </a:lnTo>
                <a:lnTo>
                  <a:pt x="282" y="1185"/>
                </a:lnTo>
                <a:lnTo>
                  <a:pt x="282" y="1185"/>
                </a:lnTo>
                <a:lnTo>
                  <a:pt x="281" y="1187"/>
                </a:lnTo>
                <a:lnTo>
                  <a:pt x="281" y="1192"/>
                </a:lnTo>
                <a:lnTo>
                  <a:pt x="279" y="1206"/>
                </a:lnTo>
                <a:lnTo>
                  <a:pt x="278" y="1220"/>
                </a:lnTo>
                <a:lnTo>
                  <a:pt x="277" y="1227"/>
                </a:lnTo>
                <a:lnTo>
                  <a:pt x="277" y="1227"/>
                </a:lnTo>
                <a:lnTo>
                  <a:pt x="276" y="1238"/>
                </a:lnTo>
                <a:lnTo>
                  <a:pt x="273" y="1258"/>
                </a:lnTo>
                <a:lnTo>
                  <a:pt x="273" y="1270"/>
                </a:lnTo>
                <a:lnTo>
                  <a:pt x="273" y="1281"/>
                </a:lnTo>
                <a:lnTo>
                  <a:pt x="275" y="1289"/>
                </a:lnTo>
                <a:lnTo>
                  <a:pt x="276" y="1292"/>
                </a:lnTo>
                <a:lnTo>
                  <a:pt x="277" y="1294"/>
                </a:lnTo>
                <a:lnTo>
                  <a:pt x="277" y="1294"/>
                </a:lnTo>
                <a:lnTo>
                  <a:pt x="286" y="1301"/>
                </a:lnTo>
                <a:lnTo>
                  <a:pt x="300" y="1309"/>
                </a:lnTo>
                <a:lnTo>
                  <a:pt x="315" y="1318"/>
                </a:lnTo>
                <a:lnTo>
                  <a:pt x="315" y="1318"/>
                </a:lnTo>
                <a:lnTo>
                  <a:pt x="317" y="1330"/>
                </a:lnTo>
                <a:lnTo>
                  <a:pt x="320" y="1343"/>
                </a:lnTo>
                <a:lnTo>
                  <a:pt x="323" y="1358"/>
                </a:lnTo>
                <a:lnTo>
                  <a:pt x="328" y="1372"/>
                </a:lnTo>
                <a:lnTo>
                  <a:pt x="335" y="1385"/>
                </a:lnTo>
                <a:lnTo>
                  <a:pt x="339" y="1390"/>
                </a:lnTo>
                <a:lnTo>
                  <a:pt x="343" y="1395"/>
                </a:lnTo>
                <a:lnTo>
                  <a:pt x="348" y="1397"/>
                </a:lnTo>
                <a:lnTo>
                  <a:pt x="353" y="1398"/>
                </a:lnTo>
                <a:lnTo>
                  <a:pt x="353" y="1398"/>
                </a:lnTo>
                <a:lnTo>
                  <a:pt x="358" y="1398"/>
                </a:lnTo>
                <a:lnTo>
                  <a:pt x="362" y="1397"/>
                </a:lnTo>
                <a:lnTo>
                  <a:pt x="367" y="1395"/>
                </a:lnTo>
                <a:lnTo>
                  <a:pt x="371" y="1393"/>
                </a:lnTo>
                <a:lnTo>
                  <a:pt x="377" y="1385"/>
                </a:lnTo>
                <a:lnTo>
                  <a:pt x="380" y="1377"/>
                </a:lnTo>
                <a:lnTo>
                  <a:pt x="384" y="1370"/>
                </a:lnTo>
                <a:lnTo>
                  <a:pt x="385" y="1363"/>
                </a:lnTo>
                <a:lnTo>
                  <a:pt x="386" y="1356"/>
                </a:lnTo>
                <a:lnTo>
                  <a:pt x="405" y="1356"/>
                </a:lnTo>
                <a:lnTo>
                  <a:pt x="405" y="1356"/>
                </a:lnTo>
                <a:lnTo>
                  <a:pt x="405" y="1358"/>
                </a:lnTo>
                <a:lnTo>
                  <a:pt x="408" y="1365"/>
                </a:lnTo>
                <a:lnTo>
                  <a:pt x="409" y="1369"/>
                </a:lnTo>
                <a:lnTo>
                  <a:pt x="411" y="1371"/>
                </a:lnTo>
                <a:lnTo>
                  <a:pt x="415" y="1374"/>
                </a:lnTo>
                <a:lnTo>
                  <a:pt x="420" y="1375"/>
                </a:lnTo>
                <a:lnTo>
                  <a:pt x="420" y="1375"/>
                </a:lnTo>
                <a:lnTo>
                  <a:pt x="422" y="1375"/>
                </a:lnTo>
                <a:lnTo>
                  <a:pt x="424" y="1374"/>
                </a:lnTo>
                <a:lnTo>
                  <a:pt x="429" y="1369"/>
                </a:lnTo>
                <a:lnTo>
                  <a:pt x="434" y="1362"/>
                </a:lnTo>
                <a:lnTo>
                  <a:pt x="437" y="1353"/>
                </a:lnTo>
                <a:lnTo>
                  <a:pt x="440" y="1344"/>
                </a:lnTo>
                <a:lnTo>
                  <a:pt x="442" y="1333"/>
                </a:lnTo>
                <a:lnTo>
                  <a:pt x="443" y="1322"/>
                </a:lnTo>
                <a:lnTo>
                  <a:pt x="443" y="1313"/>
                </a:lnTo>
                <a:lnTo>
                  <a:pt x="443" y="1313"/>
                </a:lnTo>
                <a:lnTo>
                  <a:pt x="442" y="1303"/>
                </a:lnTo>
                <a:lnTo>
                  <a:pt x="441" y="1295"/>
                </a:lnTo>
                <a:lnTo>
                  <a:pt x="437" y="1287"/>
                </a:lnTo>
                <a:lnTo>
                  <a:pt x="434" y="1280"/>
                </a:lnTo>
                <a:lnTo>
                  <a:pt x="428" y="1269"/>
                </a:lnTo>
                <a:lnTo>
                  <a:pt x="424" y="1265"/>
                </a:lnTo>
                <a:lnTo>
                  <a:pt x="424" y="1256"/>
                </a:lnTo>
                <a:lnTo>
                  <a:pt x="505" y="1275"/>
                </a:lnTo>
                <a:lnTo>
                  <a:pt x="505" y="1284"/>
                </a:lnTo>
                <a:lnTo>
                  <a:pt x="505" y="1284"/>
                </a:lnTo>
                <a:lnTo>
                  <a:pt x="482" y="1295"/>
                </a:lnTo>
                <a:lnTo>
                  <a:pt x="458" y="1308"/>
                </a:lnTo>
                <a:lnTo>
                  <a:pt x="458" y="1308"/>
                </a:lnTo>
                <a:lnTo>
                  <a:pt x="456" y="1309"/>
                </a:lnTo>
                <a:lnTo>
                  <a:pt x="455" y="1312"/>
                </a:lnTo>
                <a:lnTo>
                  <a:pt x="456" y="1319"/>
                </a:lnTo>
                <a:lnTo>
                  <a:pt x="459" y="1324"/>
                </a:lnTo>
                <a:lnTo>
                  <a:pt x="460" y="1326"/>
                </a:lnTo>
                <a:lnTo>
                  <a:pt x="462" y="1327"/>
                </a:lnTo>
                <a:lnTo>
                  <a:pt x="462" y="1327"/>
                </a:lnTo>
                <a:lnTo>
                  <a:pt x="465" y="1327"/>
                </a:lnTo>
                <a:lnTo>
                  <a:pt x="468" y="1326"/>
                </a:lnTo>
                <a:lnTo>
                  <a:pt x="474" y="1322"/>
                </a:lnTo>
                <a:lnTo>
                  <a:pt x="481" y="1318"/>
                </a:lnTo>
                <a:lnTo>
                  <a:pt x="534" y="1280"/>
                </a:lnTo>
                <a:lnTo>
                  <a:pt x="538" y="1289"/>
                </a:lnTo>
                <a:lnTo>
                  <a:pt x="538" y="1327"/>
                </a:lnTo>
                <a:lnTo>
                  <a:pt x="529" y="1327"/>
                </a:lnTo>
                <a:lnTo>
                  <a:pt x="529" y="1327"/>
                </a:lnTo>
                <a:lnTo>
                  <a:pt x="529" y="1326"/>
                </a:lnTo>
                <a:lnTo>
                  <a:pt x="526" y="1322"/>
                </a:lnTo>
                <a:lnTo>
                  <a:pt x="524" y="1321"/>
                </a:lnTo>
                <a:lnTo>
                  <a:pt x="520" y="1320"/>
                </a:lnTo>
                <a:lnTo>
                  <a:pt x="516" y="1319"/>
                </a:lnTo>
                <a:lnTo>
                  <a:pt x="510" y="1318"/>
                </a:lnTo>
                <a:lnTo>
                  <a:pt x="510" y="1318"/>
                </a:lnTo>
                <a:lnTo>
                  <a:pt x="503" y="1318"/>
                </a:lnTo>
                <a:lnTo>
                  <a:pt x="498" y="1320"/>
                </a:lnTo>
                <a:lnTo>
                  <a:pt x="492" y="1325"/>
                </a:lnTo>
                <a:lnTo>
                  <a:pt x="488" y="1330"/>
                </a:lnTo>
                <a:lnTo>
                  <a:pt x="485" y="1337"/>
                </a:lnTo>
                <a:lnTo>
                  <a:pt x="484" y="1346"/>
                </a:lnTo>
                <a:lnTo>
                  <a:pt x="481" y="1357"/>
                </a:lnTo>
                <a:lnTo>
                  <a:pt x="481" y="1370"/>
                </a:lnTo>
                <a:lnTo>
                  <a:pt x="481" y="1370"/>
                </a:lnTo>
                <a:lnTo>
                  <a:pt x="482" y="1384"/>
                </a:lnTo>
                <a:lnTo>
                  <a:pt x="486" y="1397"/>
                </a:lnTo>
                <a:lnTo>
                  <a:pt x="492" y="1412"/>
                </a:lnTo>
                <a:lnTo>
                  <a:pt x="499" y="1423"/>
                </a:lnTo>
                <a:lnTo>
                  <a:pt x="507" y="1433"/>
                </a:lnTo>
                <a:lnTo>
                  <a:pt x="517" y="1441"/>
                </a:lnTo>
                <a:lnTo>
                  <a:pt x="520" y="1444"/>
                </a:lnTo>
                <a:lnTo>
                  <a:pt x="525" y="1445"/>
                </a:lnTo>
                <a:lnTo>
                  <a:pt x="530" y="1446"/>
                </a:lnTo>
                <a:lnTo>
                  <a:pt x="534" y="1446"/>
                </a:lnTo>
                <a:lnTo>
                  <a:pt x="534" y="1446"/>
                </a:lnTo>
                <a:lnTo>
                  <a:pt x="537" y="1445"/>
                </a:lnTo>
                <a:lnTo>
                  <a:pt x="541" y="1444"/>
                </a:lnTo>
                <a:lnTo>
                  <a:pt x="544" y="1439"/>
                </a:lnTo>
                <a:lnTo>
                  <a:pt x="548" y="1432"/>
                </a:lnTo>
                <a:lnTo>
                  <a:pt x="549" y="1426"/>
                </a:lnTo>
                <a:lnTo>
                  <a:pt x="549" y="1419"/>
                </a:lnTo>
                <a:lnTo>
                  <a:pt x="549" y="1414"/>
                </a:lnTo>
                <a:lnTo>
                  <a:pt x="548" y="1408"/>
                </a:lnTo>
                <a:lnTo>
                  <a:pt x="557" y="1408"/>
                </a:lnTo>
                <a:lnTo>
                  <a:pt x="557" y="1408"/>
                </a:lnTo>
                <a:lnTo>
                  <a:pt x="557" y="1412"/>
                </a:lnTo>
                <a:lnTo>
                  <a:pt x="560" y="1420"/>
                </a:lnTo>
                <a:lnTo>
                  <a:pt x="561" y="1423"/>
                </a:lnTo>
                <a:lnTo>
                  <a:pt x="563" y="1427"/>
                </a:lnTo>
                <a:lnTo>
                  <a:pt x="567" y="1431"/>
                </a:lnTo>
                <a:lnTo>
                  <a:pt x="572" y="1432"/>
                </a:lnTo>
                <a:lnTo>
                  <a:pt x="572" y="1432"/>
                </a:lnTo>
                <a:lnTo>
                  <a:pt x="581" y="1433"/>
                </a:lnTo>
                <a:lnTo>
                  <a:pt x="585" y="1433"/>
                </a:lnTo>
                <a:lnTo>
                  <a:pt x="588" y="1432"/>
                </a:lnTo>
                <a:lnTo>
                  <a:pt x="592" y="1429"/>
                </a:lnTo>
                <a:lnTo>
                  <a:pt x="594" y="1426"/>
                </a:lnTo>
                <a:lnTo>
                  <a:pt x="598" y="1419"/>
                </a:lnTo>
                <a:lnTo>
                  <a:pt x="600" y="1408"/>
                </a:lnTo>
                <a:lnTo>
                  <a:pt x="600" y="1408"/>
                </a:lnTo>
                <a:lnTo>
                  <a:pt x="605" y="1383"/>
                </a:lnTo>
                <a:lnTo>
                  <a:pt x="607" y="1360"/>
                </a:lnTo>
                <a:lnTo>
                  <a:pt x="610" y="1337"/>
                </a:lnTo>
                <a:lnTo>
                  <a:pt x="610" y="1337"/>
                </a:lnTo>
                <a:lnTo>
                  <a:pt x="615" y="1338"/>
                </a:lnTo>
                <a:lnTo>
                  <a:pt x="623" y="1338"/>
                </a:lnTo>
                <a:lnTo>
                  <a:pt x="629" y="1337"/>
                </a:lnTo>
                <a:lnTo>
                  <a:pt x="629" y="1337"/>
                </a:lnTo>
                <a:lnTo>
                  <a:pt x="631" y="1336"/>
                </a:lnTo>
                <a:lnTo>
                  <a:pt x="633" y="1333"/>
                </a:lnTo>
                <a:lnTo>
                  <a:pt x="637" y="1328"/>
                </a:lnTo>
                <a:lnTo>
                  <a:pt x="638" y="1322"/>
                </a:lnTo>
                <a:lnTo>
                  <a:pt x="643" y="1322"/>
                </a:lnTo>
                <a:lnTo>
                  <a:pt x="643" y="1322"/>
                </a:lnTo>
                <a:lnTo>
                  <a:pt x="644" y="1324"/>
                </a:lnTo>
                <a:lnTo>
                  <a:pt x="649" y="1327"/>
                </a:lnTo>
                <a:lnTo>
                  <a:pt x="656" y="1331"/>
                </a:lnTo>
                <a:lnTo>
                  <a:pt x="661" y="1332"/>
                </a:lnTo>
                <a:lnTo>
                  <a:pt x="667" y="1332"/>
                </a:lnTo>
                <a:lnTo>
                  <a:pt x="667" y="1332"/>
                </a:lnTo>
                <a:lnTo>
                  <a:pt x="672" y="1331"/>
                </a:lnTo>
                <a:lnTo>
                  <a:pt x="677" y="1327"/>
                </a:lnTo>
                <a:lnTo>
                  <a:pt x="681" y="1321"/>
                </a:lnTo>
                <a:lnTo>
                  <a:pt x="684" y="1314"/>
                </a:lnTo>
                <a:lnTo>
                  <a:pt x="687" y="1305"/>
                </a:lnTo>
                <a:lnTo>
                  <a:pt x="689" y="1294"/>
                </a:lnTo>
                <a:lnTo>
                  <a:pt x="690" y="1283"/>
                </a:lnTo>
                <a:lnTo>
                  <a:pt x="690" y="1270"/>
                </a:lnTo>
                <a:lnTo>
                  <a:pt x="690" y="1270"/>
                </a:lnTo>
                <a:lnTo>
                  <a:pt x="689" y="1258"/>
                </a:lnTo>
                <a:lnTo>
                  <a:pt x="687" y="1248"/>
                </a:lnTo>
                <a:lnTo>
                  <a:pt x="683" y="1239"/>
                </a:lnTo>
                <a:lnTo>
                  <a:pt x="678" y="1232"/>
                </a:lnTo>
                <a:lnTo>
                  <a:pt x="674" y="1227"/>
                </a:lnTo>
                <a:lnTo>
                  <a:pt x="669" y="1223"/>
                </a:lnTo>
                <a:lnTo>
                  <a:pt x="662" y="1218"/>
                </a:lnTo>
                <a:lnTo>
                  <a:pt x="662" y="1218"/>
                </a:lnTo>
                <a:lnTo>
                  <a:pt x="657" y="1216"/>
                </a:lnTo>
                <a:lnTo>
                  <a:pt x="652" y="1214"/>
                </a:lnTo>
                <a:lnTo>
                  <a:pt x="648" y="1213"/>
                </a:lnTo>
                <a:lnTo>
                  <a:pt x="648" y="1199"/>
                </a:lnTo>
                <a:lnTo>
                  <a:pt x="762" y="1199"/>
                </a:lnTo>
                <a:lnTo>
                  <a:pt x="771" y="1185"/>
                </a:lnTo>
                <a:lnTo>
                  <a:pt x="781" y="1185"/>
                </a:lnTo>
                <a:lnTo>
                  <a:pt x="781" y="1204"/>
                </a:lnTo>
                <a:lnTo>
                  <a:pt x="771" y="1204"/>
                </a:lnTo>
                <a:lnTo>
                  <a:pt x="771" y="1218"/>
                </a:lnTo>
                <a:lnTo>
                  <a:pt x="785" y="1218"/>
                </a:lnTo>
                <a:lnTo>
                  <a:pt x="790" y="1237"/>
                </a:lnTo>
                <a:lnTo>
                  <a:pt x="804" y="1246"/>
                </a:lnTo>
                <a:lnTo>
                  <a:pt x="800" y="1261"/>
                </a:lnTo>
                <a:lnTo>
                  <a:pt x="790" y="1275"/>
                </a:lnTo>
                <a:lnTo>
                  <a:pt x="790" y="1275"/>
                </a:lnTo>
                <a:lnTo>
                  <a:pt x="789" y="1271"/>
                </a:lnTo>
                <a:lnTo>
                  <a:pt x="783" y="1265"/>
                </a:lnTo>
                <a:lnTo>
                  <a:pt x="779" y="1261"/>
                </a:lnTo>
                <a:lnTo>
                  <a:pt x="775" y="1258"/>
                </a:lnTo>
                <a:lnTo>
                  <a:pt x="769" y="1256"/>
                </a:lnTo>
                <a:lnTo>
                  <a:pt x="762" y="1256"/>
                </a:lnTo>
                <a:lnTo>
                  <a:pt x="762" y="1256"/>
                </a:lnTo>
                <a:lnTo>
                  <a:pt x="756" y="1257"/>
                </a:lnTo>
                <a:lnTo>
                  <a:pt x="750" y="1261"/>
                </a:lnTo>
                <a:lnTo>
                  <a:pt x="746" y="1267"/>
                </a:lnTo>
                <a:lnTo>
                  <a:pt x="743" y="1275"/>
                </a:lnTo>
                <a:lnTo>
                  <a:pt x="740" y="1284"/>
                </a:lnTo>
                <a:lnTo>
                  <a:pt x="739" y="1296"/>
                </a:lnTo>
                <a:lnTo>
                  <a:pt x="738" y="1327"/>
                </a:lnTo>
                <a:lnTo>
                  <a:pt x="738" y="1327"/>
                </a:lnTo>
                <a:lnTo>
                  <a:pt x="739" y="1343"/>
                </a:lnTo>
                <a:lnTo>
                  <a:pt x="741" y="1356"/>
                </a:lnTo>
                <a:lnTo>
                  <a:pt x="746" y="1366"/>
                </a:lnTo>
                <a:lnTo>
                  <a:pt x="752" y="1376"/>
                </a:lnTo>
                <a:lnTo>
                  <a:pt x="758" y="1382"/>
                </a:lnTo>
                <a:lnTo>
                  <a:pt x="764" y="1385"/>
                </a:lnTo>
                <a:lnTo>
                  <a:pt x="770" y="1388"/>
                </a:lnTo>
                <a:lnTo>
                  <a:pt x="776" y="1389"/>
                </a:lnTo>
                <a:lnTo>
                  <a:pt x="776" y="1389"/>
                </a:lnTo>
                <a:lnTo>
                  <a:pt x="782" y="1388"/>
                </a:lnTo>
                <a:lnTo>
                  <a:pt x="787" y="1385"/>
                </a:lnTo>
                <a:lnTo>
                  <a:pt x="791" y="1382"/>
                </a:lnTo>
                <a:lnTo>
                  <a:pt x="796" y="1377"/>
                </a:lnTo>
                <a:lnTo>
                  <a:pt x="800" y="1371"/>
                </a:lnTo>
                <a:lnTo>
                  <a:pt x="802" y="1366"/>
                </a:lnTo>
                <a:lnTo>
                  <a:pt x="804" y="1360"/>
                </a:lnTo>
                <a:lnTo>
                  <a:pt x="804" y="1356"/>
                </a:lnTo>
                <a:lnTo>
                  <a:pt x="804" y="1356"/>
                </a:lnTo>
                <a:lnTo>
                  <a:pt x="803" y="1346"/>
                </a:lnTo>
                <a:lnTo>
                  <a:pt x="804" y="1337"/>
                </a:lnTo>
                <a:lnTo>
                  <a:pt x="804" y="1327"/>
                </a:lnTo>
                <a:lnTo>
                  <a:pt x="814" y="1327"/>
                </a:lnTo>
                <a:lnTo>
                  <a:pt x="814" y="1327"/>
                </a:lnTo>
                <a:lnTo>
                  <a:pt x="816" y="1336"/>
                </a:lnTo>
                <a:lnTo>
                  <a:pt x="819" y="1344"/>
                </a:lnTo>
                <a:lnTo>
                  <a:pt x="822" y="1355"/>
                </a:lnTo>
                <a:lnTo>
                  <a:pt x="827" y="1364"/>
                </a:lnTo>
                <a:lnTo>
                  <a:pt x="833" y="1372"/>
                </a:lnTo>
                <a:lnTo>
                  <a:pt x="835" y="1376"/>
                </a:lnTo>
                <a:lnTo>
                  <a:pt x="839" y="1378"/>
                </a:lnTo>
                <a:lnTo>
                  <a:pt x="844" y="1379"/>
                </a:lnTo>
                <a:lnTo>
                  <a:pt x="847" y="1379"/>
                </a:lnTo>
                <a:lnTo>
                  <a:pt x="847" y="1379"/>
                </a:lnTo>
                <a:lnTo>
                  <a:pt x="851" y="1378"/>
                </a:lnTo>
                <a:lnTo>
                  <a:pt x="854" y="1376"/>
                </a:lnTo>
                <a:lnTo>
                  <a:pt x="858" y="1374"/>
                </a:lnTo>
                <a:lnTo>
                  <a:pt x="860" y="1370"/>
                </a:lnTo>
                <a:lnTo>
                  <a:pt x="865" y="1360"/>
                </a:lnTo>
                <a:lnTo>
                  <a:pt x="868" y="1347"/>
                </a:lnTo>
                <a:lnTo>
                  <a:pt x="870" y="1334"/>
                </a:lnTo>
                <a:lnTo>
                  <a:pt x="871" y="1320"/>
                </a:lnTo>
                <a:lnTo>
                  <a:pt x="871" y="1294"/>
                </a:lnTo>
                <a:lnTo>
                  <a:pt x="871" y="1294"/>
                </a:lnTo>
                <a:lnTo>
                  <a:pt x="871" y="1274"/>
                </a:lnTo>
                <a:lnTo>
                  <a:pt x="871" y="1262"/>
                </a:lnTo>
                <a:lnTo>
                  <a:pt x="870" y="1258"/>
                </a:lnTo>
                <a:lnTo>
                  <a:pt x="868" y="1255"/>
                </a:lnTo>
                <a:lnTo>
                  <a:pt x="866" y="1254"/>
                </a:lnTo>
                <a:lnTo>
                  <a:pt x="861" y="1251"/>
                </a:lnTo>
                <a:lnTo>
                  <a:pt x="861" y="1251"/>
                </a:lnTo>
                <a:lnTo>
                  <a:pt x="852" y="1249"/>
                </a:lnTo>
                <a:lnTo>
                  <a:pt x="845" y="1249"/>
                </a:lnTo>
                <a:lnTo>
                  <a:pt x="839" y="1250"/>
                </a:lnTo>
                <a:lnTo>
                  <a:pt x="838" y="1251"/>
                </a:lnTo>
                <a:lnTo>
                  <a:pt x="838" y="1251"/>
                </a:lnTo>
                <a:lnTo>
                  <a:pt x="833" y="1252"/>
                </a:lnTo>
                <a:lnTo>
                  <a:pt x="830" y="1254"/>
                </a:lnTo>
                <a:lnTo>
                  <a:pt x="829" y="1252"/>
                </a:lnTo>
                <a:lnTo>
                  <a:pt x="828" y="1251"/>
                </a:lnTo>
                <a:lnTo>
                  <a:pt x="828" y="1251"/>
                </a:lnTo>
                <a:lnTo>
                  <a:pt x="827" y="1248"/>
                </a:lnTo>
                <a:lnTo>
                  <a:pt x="826" y="1244"/>
                </a:lnTo>
                <a:lnTo>
                  <a:pt x="823" y="1242"/>
                </a:lnTo>
                <a:lnTo>
                  <a:pt x="823" y="1242"/>
                </a:lnTo>
                <a:lnTo>
                  <a:pt x="825" y="1242"/>
                </a:lnTo>
                <a:lnTo>
                  <a:pt x="828" y="1240"/>
                </a:lnTo>
                <a:lnTo>
                  <a:pt x="832" y="1238"/>
                </a:lnTo>
                <a:lnTo>
                  <a:pt x="833" y="1236"/>
                </a:lnTo>
                <a:lnTo>
                  <a:pt x="833" y="1232"/>
                </a:lnTo>
                <a:lnTo>
                  <a:pt x="833" y="1232"/>
                </a:lnTo>
                <a:lnTo>
                  <a:pt x="830" y="1227"/>
                </a:lnTo>
                <a:lnTo>
                  <a:pt x="825" y="1219"/>
                </a:lnTo>
                <a:lnTo>
                  <a:pt x="809" y="1200"/>
                </a:lnTo>
                <a:lnTo>
                  <a:pt x="785" y="1175"/>
                </a:lnTo>
                <a:lnTo>
                  <a:pt x="733" y="1066"/>
                </a:lnTo>
                <a:lnTo>
                  <a:pt x="733" y="1066"/>
                </a:lnTo>
                <a:lnTo>
                  <a:pt x="740" y="1062"/>
                </a:lnTo>
                <a:lnTo>
                  <a:pt x="745" y="1060"/>
                </a:lnTo>
                <a:lnTo>
                  <a:pt x="746" y="1057"/>
                </a:lnTo>
                <a:lnTo>
                  <a:pt x="747" y="1056"/>
                </a:lnTo>
                <a:lnTo>
                  <a:pt x="747" y="1056"/>
                </a:lnTo>
                <a:lnTo>
                  <a:pt x="746" y="1055"/>
                </a:lnTo>
                <a:lnTo>
                  <a:pt x="743" y="1053"/>
                </a:lnTo>
                <a:lnTo>
                  <a:pt x="731" y="1049"/>
                </a:lnTo>
                <a:lnTo>
                  <a:pt x="714" y="1047"/>
                </a:lnTo>
                <a:lnTo>
                  <a:pt x="705" y="1037"/>
                </a:lnTo>
                <a:lnTo>
                  <a:pt x="705" y="1004"/>
                </a:lnTo>
                <a:lnTo>
                  <a:pt x="700" y="995"/>
                </a:lnTo>
                <a:lnTo>
                  <a:pt x="695" y="961"/>
                </a:lnTo>
                <a:lnTo>
                  <a:pt x="648" y="880"/>
                </a:lnTo>
                <a:lnTo>
                  <a:pt x="648" y="880"/>
                </a:lnTo>
                <a:lnTo>
                  <a:pt x="649" y="870"/>
                </a:lnTo>
                <a:lnTo>
                  <a:pt x="652" y="852"/>
                </a:lnTo>
                <a:lnTo>
                  <a:pt x="652" y="852"/>
                </a:lnTo>
                <a:lnTo>
                  <a:pt x="653" y="846"/>
                </a:lnTo>
                <a:lnTo>
                  <a:pt x="652" y="840"/>
                </a:lnTo>
                <a:lnTo>
                  <a:pt x="648" y="823"/>
                </a:lnTo>
                <a:lnTo>
                  <a:pt x="648" y="823"/>
                </a:lnTo>
                <a:lnTo>
                  <a:pt x="645" y="816"/>
                </a:lnTo>
                <a:lnTo>
                  <a:pt x="639" y="806"/>
                </a:lnTo>
                <a:lnTo>
                  <a:pt x="626" y="781"/>
                </a:lnTo>
                <a:lnTo>
                  <a:pt x="611" y="755"/>
                </a:lnTo>
                <a:lnTo>
                  <a:pt x="600" y="738"/>
                </a:lnTo>
                <a:lnTo>
                  <a:pt x="600" y="738"/>
                </a:lnTo>
                <a:lnTo>
                  <a:pt x="593" y="727"/>
                </a:lnTo>
                <a:lnTo>
                  <a:pt x="585" y="718"/>
                </a:lnTo>
                <a:lnTo>
                  <a:pt x="576" y="709"/>
                </a:lnTo>
                <a:lnTo>
                  <a:pt x="576" y="709"/>
                </a:lnTo>
                <a:lnTo>
                  <a:pt x="569" y="701"/>
                </a:lnTo>
                <a:lnTo>
                  <a:pt x="561" y="692"/>
                </a:lnTo>
                <a:lnTo>
                  <a:pt x="549" y="681"/>
                </a:lnTo>
                <a:lnTo>
                  <a:pt x="535" y="669"/>
                </a:lnTo>
                <a:lnTo>
                  <a:pt x="517" y="658"/>
                </a:lnTo>
                <a:lnTo>
                  <a:pt x="498" y="646"/>
                </a:lnTo>
                <a:lnTo>
                  <a:pt x="487" y="642"/>
                </a:lnTo>
                <a:lnTo>
                  <a:pt x="477" y="638"/>
                </a:lnTo>
                <a:lnTo>
                  <a:pt x="477" y="638"/>
                </a:lnTo>
                <a:lnTo>
                  <a:pt x="455" y="632"/>
                </a:lnTo>
                <a:lnTo>
                  <a:pt x="434" y="629"/>
                </a:lnTo>
                <a:lnTo>
                  <a:pt x="415" y="626"/>
                </a:lnTo>
                <a:lnTo>
                  <a:pt x="397" y="626"/>
                </a:lnTo>
                <a:lnTo>
                  <a:pt x="383" y="626"/>
                </a:lnTo>
                <a:lnTo>
                  <a:pt x="372" y="627"/>
                </a:lnTo>
                <a:lnTo>
                  <a:pt x="362" y="629"/>
                </a:lnTo>
                <a:lnTo>
                  <a:pt x="362" y="629"/>
                </a:lnTo>
                <a:close/>
                <a:moveTo>
                  <a:pt x="358" y="985"/>
                </a:moveTo>
                <a:lnTo>
                  <a:pt x="377" y="985"/>
                </a:lnTo>
                <a:lnTo>
                  <a:pt x="377" y="1123"/>
                </a:lnTo>
                <a:lnTo>
                  <a:pt x="372" y="1132"/>
                </a:lnTo>
                <a:lnTo>
                  <a:pt x="372" y="1161"/>
                </a:lnTo>
                <a:lnTo>
                  <a:pt x="377" y="1175"/>
                </a:lnTo>
                <a:lnTo>
                  <a:pt x="372" y="1175"/>
                </a:lnTo>
                <a:lnTo>
                  <a:pt x="372" y="1199"/>
                </a:lnTo>
                <a:lnTo>
                  <a:pt x="386" y="1213"/>
                </a:lnTo>
                <a:lnTo>
                  <a:pt x="386" y="1246"/>
                </a:lnTo>
                <a:lnTo>
                  <a:pt x="377" y="1251"/>
                </a:lnTo>
                <a:lnTo>
                  <a:pt x="377" y="1251"/>
                </a:lnTo>
                <a:lnTo>
                  <a:pt x="365" y="1236"/>
                </a:lnTo>
                <a:lnTo>
                  <a:pt x="355" y="1224"/>
                </a:lnTo>
                <a:lnTo>
                  <a:pt x="348" y="1218"/>
                </a:lnTo>
                <a:lnTo>
                  <a:pt x="348" y="1218"/>
                </a:lnTo>
                <a:lnTo>
                  <a:pt x="346" y="1217"/>
                </a:lnTo>
                <a:lnTo>
                  <a:pt x="343" y="1218"/>
                </a:lnTo>
                <a:lnTo>
                  <a:pt x="339" y="1218"/>
                </a:lnTo>
                <a:lnTo>
                  <a:pt x="338" y="1218"/>
                </a:lnTo>
                <a:lnTo>
                  <a:pt x="335" y="1218"/>
                </a:lnTo>
                <a:lnTo>
                  <a:pt x="334" y="1217"/>
                </a:lnTo>
                <a:lnTo>
                  <a:pt x="334" y="1213"/>
                </a:lnTo>
                <a:lnTo>
                  <a:pt x="334" y="1213"/>
                </a:lnTo>
                <a:lnTo>
                  <a:pt x="335" y="1206"/>
                </a:lnTo>
                <a:lnTo>
                  <a:pt x="336" y="1201"/>
                </a:lnTo>
                <a:lnTo>
                  <a:pt x="339" y="1194"/>
                </a:lnTo>
                <a:lnTo>
                  <a:pt x="339" y="1194"/>
                </a:lnTo>
                <a:lnTo>
                  <a:pt x="341" y="1188"/>
                </a:lnTo>
                <a:lnTo>
                  <a:pt x="342" y="1182"/>
                </a:lnTo>
                <a:lnTo>
                  <a:pt x="343" y="1175"/>
                </a:lnTo>
                <a:lnTo>
                  <a:pt x="343" y="1175"/>
                </a:lnTo>
                <a:lnTo>
                  <a:pt x="345" y="1160"/>
                </a:lnTo>
                <a:lnTo>
                  <a:pt x="347" y="1136"/>
                </a:lnTo>
                <a:lnTo>
                  <a:pt x="351" y="1109"/>
                </a:lnTo>
                <a:lnTo>
                  <a:pt x="353" y="1085"/>
                </a:lnTo>
                <a:lnTo>
                  <a:pt x="353" y="1085"/>
                </a:lnTo>
                <a:lnTo>
                  <a:pt x="357" y="1025"/>
                </a:lnTo>
                <a:lnTo>
                  <a:pt x="358" y="985"/>
                </a:lnTo>
                <a:lnTo>
                  <a:pt x="358" y="985"/>
                </a:lnTo>
                <a:close/>
                <a:moveTo>
                  <a:pt x="401" y="1223"/>
                </a:moveTo>
                <a:lnTo>
                  <a:pt x="429" y="1227"/>
                </a:lnTo>
                <a:lnTo>
                  <a:pt x="481" y="1251"/>
                </a:lnTo>
                <a:lnTo>
                  <a:pt x="453" y="1251"/>
                </a:lnTo>
                <a:lnTo>
                  <a:pt x="401" y="1237"/>
                </a:lnTo>
                <a:lnTo>
                  <a:pt x="401" y="1223"/>
                </a:lnTo>
                <a:close/>
                <a:moveTo>
                  <a:pt x="719" y="1071"/>
                </a:moveTo>
                <a:lnTo>
                  <a:pt x="738" y="1094"/>
                </a:lnTo>
                <a:lnTo>
                  <a:pt x="705" y="1099"/>
                </a:lnTo>
                <a:lnTo>
                  <a:pt x="695" y="1075"/>
                </a:lnTo>
                <a:lnTo>
                  <a:pt x="719" y="1071"/>
                </a:lnTo>
                <a:close/>
                <a:moveTo>
                  <a:pt x="728" y="1151"/>
                </a:moveTo>
                <a:lnTo>
                  <a:pt x="747" y="1151"/>
                </a:lnTo>
                <a:lnTo>
                  <a:pt x="757" y="1166"/>
                </a:lnTo>
                <a:lnTo>
                  <a:pt x="766" y="1161"/>
                </a:lnTo>
                <a:lnTo>
                  <a:pt x="771" y="1170"/>
                </a:lnTo>
                <a:lnTo>
                  <a:pt x="757" y="1185"/>
                </a:lnTo>
                <a:lnTo>
                  <a:pt x="714" y="1185"/>
                </a:lnTo>
                <a:lnTo>
                  <a:pt x="714" y="1185"/>
                </a:lnTo>
                <a:lnTo>
                  <a:pt x="726" y="1175"/>
                </a:lnTo>
                <a:lnTo>
                  <a:pt x="738" y="1166"/>
                </a:lnTo>
                <a:lnTo>
                  <a:pt x="738" y="1166"/>
                </a:lnTo>
                <a:lnTo>
                  <a:pt x="735" y="1163"/>
                </a:lnTo>
                <a:lnTo>
                  <a:pt x="733" y="1158"/>
                </a:lnTo>
                <a:lnTo>
                  <a:pt x="728" y="1151"/>
                </a:lnTo>
                <a:lnTo>
                  <a:pt x="728" y="1151"/>
                </a:lnTo>
                <a:close/>
                <a:moveTo>
                  <a:pt x="686" y="1080"/>
                </a:moveTo>
                <a:lnTo>
                  <a:pt x="686" y="1099"/>
                </a:lnTo>
                <a:lnTo>
                  <a:pt x="676" y="1109"/>
                </a:lnTo>
                <a:lnTo>
                  <a:pt x="662" y="1109"/>
                </a:lnTo>
                <a:lnTo>
                  <a:pt x="662" y="1094"/>
                </a:lnTo>
                <a:lnTo>
                  <a:pt x="686" y="10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7">
            <a:extLst>
              <a:ext uri="{FF2B5EF4-FFF2-40B4-BE49-F238E27FC236}">
                <a16:creationId xmlns:a16="http://schemas.microsoft.com/office/drawing/2014/main" id="{37C7DB1B-B2A1-4E27-9A23-66C0091A1826}"/>
              </a:ext>
            </a:extLst>
          </p:cNvPr>
          <p:cNvSpPr>
            <a:spLocks noEditPoints="1"/>
          </p:cNvSpPr>
          <p:nvPr/>
        </p:nvSpPr>
        <p:spPr bwMode="auto">
          <a:xfrm>
            <a:off x="2301745" y="950895"/>
            <a:ext cx="1481125" cy="1516167"/>
          </a:xfrm>
          <a:custGeom>
            <a:avLst/>
            <a:gdLst>
              <a:gd name="T0" fmla="*/ 338 w 1268"/>
              <a:gd name="T1" fmla="*/ 1001 h 1298"/>
              <a:gd name="T2" fmla="*/ 423 w 1268"/>
              <a:gd name="T3" fmla="*/ 1116 h 1298"/>
              <a:gd name="T4" fmla="*/ 420 w 1268"/>
              <a:gd name="T5" fmla="*/ 1264 h 1298"/>
              <a:gd name="T6" fmla="*/ 613 w 1268"/>
              <a:gd name="T7" fmla="*/ 1242 h 1298"/>
              <a:gd name="T8" fmla="*/ 530 w 1268"/>
              <a:gd name="T9" fmla="*/ 1195 h 1298"/>
              <a:gd name="T10" fmla="*/ 536 w 1268"/>
              <a:gd name="T11" fmla="*/ 1040 h 1298"/>
              <a:gd name="T12" fmla="*/ 501 w 1268"/>
              <a:gd name="T13" fmla="*/ 870 h 1298"/>
              <a:gd name="T14" fmla="*/ 450 w 1268"/>
              <a:gd name="T15" fmla="*/ 604 h 1298"/>
              <a:gd name="T16" fmla="*/ 508 w 1268"/>
              <a:gd name="T17" fmla="*/ 570 h 1298"/>
              <a:gd name="T18" fmla="*/ 555 w 1268"/>
              <a:gd name="T19" fmla="*/ 542 h 1298"/>
              <a:gd name="T20" fmla="*/ 656 w 1268"/>
              <a:gd name="T21" fmla="*/ 559 h 1298"/>
              <a:gd name="T22" fmla="*/ 593 w 1268"/>
              <a:gd name="T23" fmla="*/ 680 h 1298"/>
              <a:gd name="T24" fmla="*/ 607 w 1268"/>
              <a:gd name="T25" fmla="*/ 809 h 1298"/>
              <a:gd name="T26" fmla="*/ 653 w 1268"/>
              <a:gd name="T27" fmla="*/ 887 h 1298"/>
              <a:gd name="T28" fmla="*/ 813 w 1268"/>
              <a:gd name="T29" fmla="*/ 974 h 1298"/>
              <a:gd name="T30" fmla="*/ 732 w 1268"/>
              <a:gd name="T31" fmla="*/ 1115 h 1298"/>
              <a:gd name="T32" fmla="*/ 657 w 1268"/>
              <a:gd name="T33" fmla="*/ 1148 h 1298"/>
              <a:gd name="T34" fmla="*/ 706 w 1268"/>
              <a:gd name="T35" fmla="*/ 1242 h 1298"/>
              <a:gd name="T36" fmla="*/ 781 w 1268"/>
              <a:gd name="T37" fmla="*/ 1296 h 1298"/>
              <a:gd name="T38" fmla="*/ 832 w 1268"/>
              <a:gd name="T39" fmla="*/ 1198 h 1298"/>
              <a:gd name="T40" fmla="*/ 963 w 1268"/>
              <a:gd name="T41" fmla="*/ 1162 h 1298"/>
              <a:gd name="T42" fmla="*/ 1066 w 1268"/>
              <a:gd name="T43" fmla="*/ 1212 h 1298"/>
              <a:gd name="T44" fmla="*/ 1136 w 1268"/>
              <a:gd name="T45" fmla="*/ 1236 h 1298"/>
              <a:gd name="T46" fmla="*/ 1217 w 1268"/>
              <a:gd name="T47" fmla="*/ 1281 h 1298"/>
              <a:gd name="T48" fmla="*/ 1245 w 1268"/>
              <a:gd name="T49" fmla="*/ 1172 h 1298"/>
              <a:gd name="T50" fmla="*/ 1216 w 1268"/>
              <a:gd name="T51" fmla="*/ 985 h 1298"/>
              <a:gd name="T52" fmla="*/ 1099 w 1268"/>
              <a:gd name="T53" fmla="*/ 782 h 1298"/>
              <a:gd name="T54" fmla="*/ 1074 w 1268"/>
              <a:gd name="T55" fmla="*/ 706 h 1298"/>
              <a:gd name="T56" fmla="*/ 939 w 1268"/>
              <a:gd name="T57" fmla="*/ 713 h 1298"/>
              <a:gd name="T58" fmla="*/ 853 w 1268"/>
              <a:gd name="T59" fmla="*/ 647 h 1298"/>
              <a:gd name="T60" fmla="*/ 731 w 1268"/>
              <a:gd name="T61" fmla="*/ 500 h 1298"/>
              <a:gd name="T62" fmla="*/ 642 w 1268"/>
              <a:gd name="T63" fmla="*/ 419 h 1298"/>
              <a:gd name="T64" fmla="*/ 462 w 1268"/>
              <a:gd name="T65" fmla="*/ 304 h 1298"/>
              <a:gd name="T66" fmla="*/ 422 w 1268"/>
              <a:gd name="T67" fmla="*/ 179 h 1298"/>
              <a:gd name="T68" fmla="*/ 452 w 1268"/>
              <a:gd name="T69" fmla="*/ 109 h 1298"/>
              <a:gd name="T70" fmla="*/ 447 w 1268"/>
              <a:gd name="T71" fmla="*/ 38 h 1298"/>
              <a:gd name="T72" fmla="*/ 367 w 1268"/>
              <a:gd name="T73" fmla="*/ 1 h 1298"/>
              <a:gd name="T74" fmla="*/ 252 w 1268"/>
              <a:gd name="T75" fmla="*/ 141 h 1298"/>
              <a:gd name="T76" fmla="*/ 256 w 1268"/>
              <a:gd name="T77" fmla="*/ 252 h 1298"/>
              <a:gd name="T78" fmla="*/ 294 w 1268"/>
              <a:gd name="T79" fmla="*/ 192 h 1298"/>
              <a:gd name="T80" fmla="*/ 257 w 1268"/>
              <a:gd name="T81" fmla="*/ 499 h 1298"/>
              <a:gd name="T82" fmla="*/ 238 w 1268"/>
              <a:gd name="T83" fmla="*/ 605 h 1298"/>
              <a:gd name="T84" fmla="*/ 124 w 1268"/>
              <a:gd name="T85" fmla="*/ 1029 h 1298"/>
              <a:gd name="T86" fmla="*/ 15 w 1268"/>
              <a:gd name="T87" fmla="*/ 1185 h 1298"/>
              <a:gd name="T88" fmla="*/ 131 w 1268"/>
              <a:gd name="T89" fmla="*/ 1281 h 1298"/>
              <a:gd name="T90" fmla="*/ 181 w 1268"/>
              <a:gd name="T91" fmla="*/ 1247 h 1298"/>
              <a:gd name="T92" fmla="*/ 140 w 1268"/>
              <a:gd name="T93" fmla="*/ 1172 h 1298"/>
              <a:gd name="T94" fmla="*/ 217 w 1268"/>
              <a:gd name="T95" fmla="*/ 1036 h 1298"/>
              <a:gd name="T96" fmla="*/ 616 w 1268"/>
              <a:gd name="T97" fmla="*/ 494 h 1298"/>
              <a:gd name="T98" fmla="*/ 600 w 1268"/>
              <a:gd name="T99" fmla="*/ 471 h 1298"/>
              <a:gd name="T100" fmla="*/ 794 w 1268"/>
              <a:gd name="T101" fmla="*/ 612 h 1298"/>
              <a:gd name="T102" fmla="*/ 682 w 1268"/>
              <a:gd name="T103" fmla="*/ 522 h 1298"/>
              <a:gd name="T104" fmla="*/ 968 w 1268"/>
              <a:gd name="T105" fmla="*/ 999 h 1298"/>
              <a:gd name="T106" fmla="*/ 813 w 1268"/>
              <a:gd name="T107" fmla="*/ 1069 h 1298"/>
              <a:gd name="T108" fmla="*/ 790 w 1268"/>
              <a:gd name="T109" fmla="*/ 876 h 1298"/>
              <a:gd name="T110" fmla="*/ 899 w 1268"/>
              <a:gd name="T111" fmla="*/ 938 h 1298"/>
              <a:gd name="T112" fmla="*/ 1195 w 1268"/>
              <a:gd name="T113" fmla="*/ 1149 h 1298"/>
              <a:gd name="T114" fmla="*/ 1131 w 1268"/>
              <a:gd name="T115" fmla="*/ 1135 h 1298"/>
              <a:gd name="T116" fmla="*/ 808 w 1268"/>
              <a:gd name="T117" fmla="*/ 1148 h 1298"/>
              <a:gd name="T118" fmla="*/ 803 w 1268"/>
              <a:gd name="T119" fmla="*/ 1179 h 1298"/>
              <a:gd name="T120" fmla="*/ 790 w 1268"/>
              <a:gd name="T121" fmla="*/ 1092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68" h="1298">
                <a:moveTo>
                  <a:pt x="217" y="1036"/>
                </a:moveTo>
                <a:lnTo>
                  <a:pt x="217" y="1036"/>
                </a:lnTo>
                <a:lnTo>
                  <a:pt x="233" y="1043"/>
                </a:lnTo>
                <a:lnTo>
                  <a:pt x="245" y="1047"/>
                </a:lnTo>
                <a:lnTo>
                  <a:pt x="249" y="1048"/>
                </a:lnTo>
                <a:lnTo>
                  <a:pt x="251" y="1047"/>
                </a:lnTo>
                <a:lnTo>
                  <a:pt x="251" y="1047"/>
                </a:lnTo>
                <a:lnTo>
                  <a:pt x="285" y="999"/>
                </a:lnTo>
                <a:lnTo>
                  <a:pt x="318" y="954"/>
                </a:lnTo>
                <a:lnTo>
                  <a:pt x="318" y="954"/>
                </a:lnTo>
                <a:lnTo>
                  <a:pt x="319" y="955"/>
                </a:lnTo>
                <a:lnTo>
                  <a:pt x="323" y="959"/>
                </a:lnTo>
                <a:lnTo>
                  <a:pt x="328" y="967"/>
                </a:lnTo>
                <a:lnTo>
                  <a:pt x="334" y="983"/>
                </a:lnTo>
                <a:lnTo>
                  <a:pt x="334" y="983"/>
                </a:lnTo>
                <a:lnTo>
                  <a:pt x="336" y="991"/>
                </a:lnTo>
                <a:lnTo>
                  <a:pt x="338" y="1001"/>
                </a:lnTo>
                <a:lnTo>
                  <a:pt x="341" y="1018"/>
                </a:lnTo>
                <a:lnTo>
                  <a:pt x="341" y="1034"/>
                </a:lnTo>
                <a:lnTo>
                  <a:pt x="341" y="1047"/>
                </a:lnTo>
                <a:lnTo>
                  <a:pt x="341" y="1047"/>
                </a:lnTo>
                <a:lnTo>
                  <a:pt x="341" y="1057"/>
                </a:lnTo>
                <a:lnTo>
                  <a:pt x="342" y="1060"/>
                </a:lnTo>
                <a:lnTo>
                  <a:pt x="343" y="1062"/>
                </a:lnTo>
                <a:lnTo>
                  <a:pt x="347" y="1063"/>
                </a:lnTo>
                <a:lnTo>
                  <a:pt x="347" y="1063"/>
                </a:lnTo>
                <a:lnTo>
                  <a:pt x="351" y="1064"/>
                </a:lnTo>
                <a:lnTo>
                  <a:pt x="358" y="1064"/>
                </a:lnTo>
                <a:lnTo>
                  <a:pt x="377" y="1062"/>
                </a:lnTo>
                <a:lnTo>
                  <a:pt x="406" y="1059"/>
                </a:lnTo>
                <a:lnTo>
                  <a:pt x="406" y="1059"/>
                </a:lnTo>
                <a:lnTo>
                  <a:pt x="409" y="1065"/>
                </a:lnTo>
                <a:lnTo>
                  <a:pt x="412" y="1080"/>
                </a:lnTo>
                <a:lnTo>
                  <a:pt x="423" y="1116"/>
                </a:lnTo>
                <a:lnTo>
                  <a:pt x="423" y="1116"/>
                </a:lnTo>
                <a:lnTo>
                  <a:pt x="428" y="1137"/>
                </a:lnTo>
                <a:lnTo>
                  <a:pt x="432" y="1162"/>
                </a:lnTo>
                <a:lnTo>
                  <a:pt x="434" y="1183"/>
                </a:lnTo>
                <a:lnTo>
                  <a:pt x="434" y="1191"/>
                </a:lnTo>
                <a:lnTo>
                  <a:pt x="434" y="1191"/>
                </a:lnTo>
                <a:lnTo>
                  <a:pt x="433" y="1194"/>
                </a:lnTo>
                <a:lnTo>
                  <a:pt x="430" y="1202"/>
                </a:lnTo>
                <a:lnTo>
                  <a:pt x="421" y="1227"/>
                </a:lnTo>
                <a:lnTo>
                  <a:pt x="421" y="1227"/>
                </a:lnTo>
                <a:lnTo>
                  <a:pt x="416" y="1238"/>
                </a:lnTo>
                <a:lnTo>
                  <a:pt x="413" y="1247"/>
                </a:lnTo>
                <a:lnTo>
                  <a:pt x="413" y="1254"/>
                </a:lnTo>
                <a:lnTo>
                  <a:pt x="415" y="1259"/>
                </a:lnTo>
                <a:lnTo>
                  <a:pt x="415" y="1259"/>
                </a:lnTo>
                <a:lnTo>
                  <a:pt x="417" y="1263"/>
                </a:lnTo>
                <a:lnTo>
                  <a:pt x="420" y="1264"/>
                </a:lnTo>
                <a:lnTo>
                  <a:pt x="427" y="1267"/>
                </a:lnTo>
                <a:lnTo>
                  <a:pt x="436" y="1271"/>
                </a:lnTo>
                <a:lnTo>
                  <a:pt x="447" y="1272"/>
                </a:lnTo>
                <a:lnTo>
                  <a:pt x="447" y="1272"/>
                </a:lnTo>
                <a:lnTo>
                  <a:pt x="456" y="1273"/>
                </a:lnTo>
                <a:lnTo>
                  <a:pt x="470" y="1273"/>
                </a:lnTo>
                <a:lnTo>
                  <a:pt x="507" y="1273"/>
                </a:lnTo>
                <a:lnTo>
                  <a:pt x="543" y="1271"/>
                </a:lnTo>
                <a:lnTo>
                  <a:pt x="564" y="1269"/>
                </a:lnTo>
                <a:lnTo>
                  <a:pt x="564" y="1269"/>
                </a:lnTo>
                <a:lnTo>
                  <a:pt x="573" y="1266"/>
                </a:lnTo>
                <a:lnTo>
                  <a:pt x="585" y="1261"/>
                </a:lnTo>
                <a:lnTo>
                  <a:pt x="604" y="1252"/>
                </a:lnTo>
                <a:lnTo>
                  <a:pt x="604" y="1252"/>
                </a:lnTo>
                <a:lnTo>
                  <a:pt x="608" y="1248"/>
                </a:lnTo>
                <a:lnTo>
                  <a:pt x="612" y="1244"/>
                </a:lnTo>
                <a:lnTo>
                  <a:pt x="613" y="1242"/>
                </a:lnTo>
                <a:lnTo>
                  <a:pt x="613" y="1240"/>
                </a:lnTo>
                <a:lnTo>
                  <a:pt x="611" y="1232"/>
                </a:lnTo>
                <a:lnTo>
                  <a:pt x="611" y="1232"/>
                </a:lnTo>
                <a:lnTo>
                  <a:pt x="608" y="1230"/>
                </a:lnTo>
                <a:lnTo>
                  <a:pt x="606" y="1226"/>
                </a:lnTo>
                <a:lnTo>
                  <a:pt x="602" y="1225"/>
                </a:lnTo>
                <a:lnTo>
                  <a:pt x="599" y="1224"/>
                </a:lnTo>
                <a:lnTo>
                  <a:pt x="590" y="1223"/>
                </a:lnTo>
                <a:lnTo>
                  <a:pt x="584" y="1223"/>
                </a:lnTo>
                <a:lnTo>
                  <a:pt x="584" y="1223"/>
                </a:lnTo>
                <a:lnTo>
                  <a:pt x="577" y="1221"/>
                </a:lnTo>
                <a:lnTo>
                  <a:pt x="566" y="1215"/>
                </a:lnTo>
                <a:lnTo>
                  <a:pt x="544" y="1204"/>
                </a:lnTo>
                <a:lnTo>
                  <a:pt x="544" y="1204"/>
                </a:lnTo>
                <a:lnTo>
                  <a:pt x="539" y="1201"/>
                </a:lnTo>
                <a:lnTo>
                  <a:pt x="533" y="1198"/>
                </a:lnTo>
                <a:lnTo>
                  <a:pt x="530" y="1195"/>
                </a:lnTo>
                <a:lnTo>
                  <a:pt x="526" y="1189"/>
                </a:lnTo>
                <a:lnTo>
                  <a:pt x="526" y="1189"/>
                </a:lnTo>
                <a:lnTo>
                  <a:pt x="524" y="1186"/>
                </a:lnTo>
                <a:lnTo>
                  <a:pt x="520" y="1184"/>
                </a:lnTo>
                <a:lnTo>
                  <a:pt x="516" y="1183"/>
                </a:lnTo>
                <a:lnTo>
                  <a:pt x="513" y="1183"/>
                </a:lnTo>
                <a:lnTo>
                  <a:pt x="503" y="1183"/>
                </a:lnTo>
                <a:lnTo>
                  <a:pt x="503" y="1183"/>
                </a:lnTo>
                <a:lnTo>
                  <a:pt x="502" y="1181"/>
                </a:lnTo>
                <a:lnTo>
                  <a:pt x="502" y="1177"/>
                </a:lnTo>
                <a:lnTo>
                  <a:pt x="501" y="1166"/>
                </a:lnTo>
                <a:lnTo>
                  <a:pt x="501" y="1166"/>
                </a:lnTo>
                <a:lnTo>
                  <a:pt x="497" y="1102"/>
                </a:lnTo>
                <a:lnTo>
                  <a:pt x="495" y="1043"/>
                </a:lnTo>
                <a:lnTo>
                  <a:pt x="495" y="1043"/>
                </a:lnTo>
                <a:lnTo>
                  <a:pt x="519" y="1042"/>
                </a:lnTo>
                <a:lnTo>
                  <a:pt x="536" y="1040"/>
                </a:lnTo>
                <a:lnTo>
                  <a:pt x="542" y="1039"/>
                </a:lnTo>
                <a:lnTo>
                  <a:pt x="544" y="1037"/>
                </a:lnTo>
                <a:lnTo>
                  <a:pt x="544" y="1036"/>
                </a:lnTo>
                <a:lnTo>
                  <a:pt x="544" y="1036"/>
                </a:lnTo>
                <a:lnTo>
                  <a:pt x="544" y="1031"/>
                </a:lnTo>
                <a:lnTo>
                  <a:pt x="541" y="1024"/>
                </a:lnTo>
                <a:lnTo>
                  <a:pt x="531" y="1003"/>
                </a:lnTo>
                <a:lnTo>
                  <a:pt x="516" y="974"/>
                </a:lnTo>
                <a:lnTo>
                  <a:pt x="516" y="974"/>
                </a:lnTo>
                <a:lnTo>
                  <a:pt x="510" y="953"/>
                </a:lnTo>
                <a:lnTo>
                  <a:pt x="508" y="936"/>
                </a:lnTo>
                <a:lnTo>
                  <a:pt x="507" y="930"/>
                </a:lnTo>
                <a:lnTo>
                  <a:pt x="507" y="925"/>
                </a:lnTo>
                <a:lnTo>
                  <a:pt x="507" y="925"/>
                </a:lnTo>
                <a:lnTo>
                  <a:pt x="507" y="919"/>
                </a:lnTo>
                <a:lnTo>
                  <a:pt x="505" y="907"/>
                </a:lnTo>
                <a:lnTo>
                  <a:pt x="501" y="870"/>
                </a:lnTo>
                <a:lnTo>
                  <a:pt x="495" y="828"/>
                </a:lnTo>
                <a:lnTo>
                  <a:pt x="493" y="809"/>
                </a:lnTo>
                <a:lnTo>
                  <a:pt x="493" y="792"/>
                </a:lnTo>
                <a:lnTo>
                  <a:pt x="493" y="792"/>
                </a:lnTo>
                <a:lnTo>
                  <a:pt x="492" y="777"/>
                </a:lnTo>
                <a:lnTo>
                  <a:pt x="490" y="764"/>
                </a:lnTo>
                <a:lnTo>
                  <a:pt x="486" y="750"/>
                </a:lnTo>
                <a:lnTo>
                  <a:pt x="482" y="738"/>
                </a:lnTo>
                <a:lnTo>
                  <a:pt x="474" y="720"/>
                </a:lnTo>
                <a:lnTo>
                  <a:pt x="472" y="713"/>
                </a:lnTo>
                <a:lnTo>
                  <a:pt x="470" y="707"/>
                </a:lnTo>
                <a:lnTo>
                  <a:pt x="470" y="707"/>
                </a:lnTo>
                <a:lnTo>
                  <a:pt x="469" y="700"/>
                </a:lnTo>
                <a:lnTo>
                  <a:pt x="466" y="687"/>
                </a:lnTo>
                <a:lnTo>
                  <a:pt x="455" y="655"/>
                </a:lnTo>
                <a:lnTo>
                  <a:pt x="440" y="610"/>
                </a:lnTo>
                <a:lnTo>
                  <a:pt x="450" y="604"/>
                </a:lnTo>
                <a:lnTo>
                  <a:pt x="450" y="604"/>
                </a:lnTo>
                <a:lnTo>
                  <a:pt x="461" y="545"/>
                </a:lnTo>
                <a:lnTo>
                  <a:pt x="461" y="545"/>
                </a:lnTo>
                <a:lnTo>
                  <a:pt x="466" y="541"/>
                </a:lnTo>
                <a:lnTo>
                  <a:pt x="470" y="537"/>
                </a:lnTo>
                <a:lnTo>
                  <a:pt x="470" y="537"/>
                </a:lnTo>
                <a:lnTo>
                  <a:pt x="480" y="541"/>
                </a:lnTo>
                <a:lnTo>
                  <a:pt x="486" y="543"/>
                </a:lnTo>
                <a:lnTo>
                  <a:pt x="490" y="543"/>
                </a:lnTo>
                <a:lnTo>
                  <a:pt x="490" y="543"/>
                </a:lnTo>
                <a:lnTo>
                  <a:pt x="490" y="543"/>
                </a:lnTo>
                <a:lnTo>
                  <a:pt x="490" y="543"/>
                </a:lnTo>
                <a:lnTo>
                  <a:pt x="490" y="543"/>
                </a:lnTo>
                <a:lnTo>
                  <a:pt x="492" y="549"/>
                </a:lnTo>
                <a:lnTo>
                  <a:pt x="498" y="560"/>
                </a:lnTo>
                <a:lnTo>
                  <a:pt x="503" y="565"/>
                </a:lnTo>
                <a:lnTo>
                  <a:pt x="508" y="570"/>
                </a:lnTo>
                <a:lnTo>
                  <a:pt x="513" y="572"/>
                </a:lnTo>
                <a:lnTo>
                  <a:pt x="518" y="574"/>
                </a:lnTo>
                <a:lnTo>
                  <a:pt x="518" y="574"/>
                </a:lnTo>
                <a:lnTo>
                  <a:pt x="524" y="572"/>
                </a:lnTo>
                <a:lnTo>
                  <a:pt x="528" y="569"/>
                </a:lnTo>
                <a:lnTo>
                  <a:pt x="532" y="564"/>
                </a:lnTo>
                <a:lnTo>
                  <a:pt x="536" y="558"/>
                </a:lnTo>
                <a:lnTo>
                  <a:pt x="543" y="547"/>
                </a:lnTo>
                <a:lnTo>
                  <a:pt x="545" y="542"/>
                </a:lnTo>
                <a:lnTo>
                  <a:pt x="548" y="540"/>
                </a:lnTo>
                <a:lnTo>
                  <a:pt x="548" y="540"/>
                </a:lnTo>
                <a:lnTo>
                  <a:pt x="553" y="536"/>
                </a:lnTo>
                <a:lnTo>
                  <a:pt x="554" y="536"/>
                </a:lnTo>
                <a:lnTo>
                  <a:pt x="554" y="537"/>
                </a:lnTo>
                <a:lnTo>
                  <a:pt x="554" y="541"/>
                </a:lnTo>
                <a:lnTo>
                  <a:pt x="554" y="541"/>
                </a:lnTo>
                <a:lnTo>
                  <a:pt x="555" y="542"/>
                </a:lnTo>
                <a:lnTo>
                  <a:pt x="558" y="543"/>
                </a:lnTo>
                <a:lnTo>
                  <a:pt x="571" y="543"/>
                </a:lnTo>
                <a:lnTo>
                  <a:pt x="571" y="543"/>
                </a:lnTo>
                <a:lnTo>
                  <a:pt x="601" y="543"/>
                </a:lnTo>
                <a:lnTo>
                  <a:pt x="630" y="543"/>
                </a:lnTo>
                <a:lnTo>
                  <a:pt x="630" y="543"/>
                </a:lnTo>
                <a:lnTo>
                  <a:pt x="636" y="542"/>
                </a:lnTo>
                <a:lnTo>
                  <a:pt x="639" y="541"/>
                </a:lnTo>
                <a:lnTo>
                  <a:pt x="639" y="541"/>
                </a:lnTo>
                <a:lnTo>
                  <a:pt x="642" y="540"/>
                </a:lnTo>
                <a:lnTo>
                  <a:pt x="642" y="540"/>
                </a:lnTo>
                <a:lnTo>
                  <a:pt x="646" y="537"/>
                </a:lnTo>
                <a:lnTo>
                  <a:pt x="647" y="536"/>
                </a:lnTo>
                <a:lnTo>
                  <a:pt x="647" y="535"/>
                </a:lnTo>
                <a:lnTo>
                  <a:pt x="663" y="560"/>
                </a:lnTo>
                <a:lnTo>
                  <a:pt x="663" y="560"/>
                </a:lnTo>
                <a:lnTo>
                  <a:pt x="656" y="559"/>
                </a:lnTo>
                <a:lnTo>
                  <a:pt x="642" y="557"/>
                </a:lnTo>
                <a:lnTo>
                  <a:pt x="642" y="557"/>
                </a:lnTo>
                <a:lnTo>
                  <a:pt x="639" y="557"/>
                </a:lnTo>
                <a:lnTo>
                  <a:pt x="636" y="558"/>
                </a:lnTo>
                <a:lnTo>
                  <a:pt x="634" y="562"/>
                </a:lnTo>
                <a:lnTo>
                  <a:pt x="631" y="565"/>
                </a:lnTo>
                <a:lnTo>
                  <a:pt x="629" y="574"/>
                </a:lnTo>
                <a:lnTo>
                  <a:pt x="627" y="583"/>
                </a:lnTo>
                <a:lnTo>
                  <a:pt x="627" y="583"/>
                </a:lnTo>
                <a:lnTo>
                  <a:pt x="623" y="617"/>
                </a:lnTo>
                <a:lnTo>
                  <a:pt x="623" y="617"/>
                </a:lnTo>
                <a:lnTo>
                  <a:pt x="610" y="638"/>
                </a:lnTo>
                <a:lnTo>
                  <a:pt x="600" y="656"/>
                </a:lnTo>
                <a:lnTo>
                  <a:pt x="596" y="664"/>
                </a:lnTo>
                <a:lnTo>
                  <a:pt x="594" y="673"/>
                </a:lnTo>
                <a:lnTo>
                  <a:pt x="594" y="673"/>
                </a:lnTo>
                <a:lnTo>
                  <a:pt x="593" y="680"/>
                </a:lnTo>
                <a:lnTo>
                  <a:pt x="593" y="686"/>
                </a:lnTo>
                <a:lnTo>
                  <a:pt x="594" y="691"/>
                </a:lnTo>
                <a:lnTo>
                  <a:pt x="595" y="695"/>
                </a:lnTo>
                <a:lnTo>
                  <a:pt x="599" y="700"/>
                </a:lnTo>
                <a:lnTo>
                  <a:pt x="600" y="702"/>
                </a:lnTo>
                <a:lnTo>
                  <a:pt x="600" y="702"/>
                </a:lnTo>
                <a:lnTo>
                  <a:pt x="594" y="713"/>
                </a:lnTo>
                <a:lnTo>
                  <a:pt x="590" y="724"/>
                </a:lnTo>
                <a:lnTo>
                  <a:pt x="587" y="738"/>
                </a:lnTo>
                <a:lnTo>
                  <a:pt x="587" y="738"/>
                </a:lnTo>
                <a:lnTo>
                  <a:pt x="587" y="747"/>
                </a:lnTo>
                <a:lnTo>
                  <a:pt x="589" y="756"/>
                </a:lnTo>
                <a:lnTo>
                  <a:pt x="591" y="766"/>
                </a:lnTo>
                <a:lnTo>
                  <a:pt x="596" y="776"/>
                </a:lnTo>
                <a:lnTo>
                  <a:pt x="604" y="795"/>
                </a:lnTo>
                <a:lnTo>
                  <a:pt x="606" y="802"/>
                </a:lnTo>
                <a:lnTo>
                  <a:pt x="607" y="809"/>
                </a:lnTo>
                <a:lnTo>
                  <a:pt x="607" y="809"/>
                </a:lnTo>
                <a:lnTo>
                  <a:pt x="607" y="829"/>
                </a:lnTo>
                <a:lnTo>
                  <a:pt x="610" y="852"/>
                </a:lnTo>
                <a:lnTo>
                  <a:pt x="610" y="852"/>
                </a:lnTo>
                <a:lnTo>
                  <a:pt x="612" y="868"/>
                </a:lnTo>
                <a:lnTo>
                  <a:pt x="613" y="871"/>
                </a:lnTo>
                <a:lnTo>
                  <a:pt x="613" y="871"/>
                </a:lnTo>
                <a:lnTo>
                  <a:pt x="614" y="873"/>
                </a:lnTo>
                <a:lnTo>
                  <a:pt x="617" y="873"/>
                </a:lnTo>
                <a:lnTo>
                  <a:pt x="623" y="873"/>
                </a:lnTo>
                <a:lnTo>
                  <a:pt x="633" y="871"/>
                </a:lnTo>
                <a:lnTo>
                  <a:pt x="633" y="871"/>
                </a:lnTo>
                <a:lnTo>
                  <a:pt x="636" y="874"/>
                </a:lnTo>
                <a:lnTo>
                  <a:pt x="640" y="878"/>
                </a:lnTo>
                <a:lnTo>
                  <a:pt x="640" y="878"/>
                </a:lnTo>
                <a:lnTo>
                  <a:pt x="646" y="882"/>
                </a:lnTo>
                <a:lnTo>
                  <a:pt x="653" y="887"/>
                </a:lnTo>
                <a:lnTo>
                  <a:pt x="653" y="887"/>
                </a:lnTo>
                <a:lnTo>
                  <a:pt x="659" y="887"/>
                </a:lnTo>
                <a:lnTo>
                  <a:pt x="669" y="887"/>
                </a:lnTo>
                <a:lnTo>
                  <a:pt x="679" y="886"/>
                </a:lnTo>
                <a:lnTo>
                  <a:pt x="687" y="884"/>
                </a:lnTo>
                <a:lnTo>
                  <a:pt x="687" y="884"/>
                </a:lnTo>
                <a:lnTo>
                  <a:pt x="725" y="864"/>
                </a:lnTo>
                <a:lnTo>
                  <a:pt x="756" y="848"/>
                </a:lnTo>
                <a:lnTo>
                  <a:pt x="756" y="848"/>
                </a:lnTo>
                <a:lnTo>
                  <a:pt x="783" y="901"/>
                </a:lnTo>
                <a:lnTo>
                  <a:pt x="802" y="937"/>
                </a:lnTo>
                <a:lnTo>
                  <a:pt x="812" y="954"/>
                </a:lnTo>
                <a:lnTo>
                  <a:pt x="812" y="954"/>
                </a:lnTo>
                <a:lnTo>
                  <a:pt x="812" y="957"/>
                </a:lnTo>
                <a:lnTo>
                  <a:pt x="813" y="963"/>
                </a:lnTo>
                <a:lnTo>
                  <a:pt x="813" y="974"/>
                </a:lnTo>
                <a:lnTo>
                  <a:pt x="813" y="974"/>
                </a:lnTo>
                <a:lnTo>
                  <a:pt x="813" y="979"/>
                </a:lnTo>
                <a:lnTo>
                  <a:pt x="813" y="985"/>
                </a:lnTo>
                <a:lnTo>
                  <a:pt x="812" y="1001"/>
                </a:lnTo>
                <a:lnTo>
                  <a:pt x="812" y="1001"/>
                </a:lnTo>
                <a:lnTo>
                  <a:pt x="807" y="1030"/>
                </a:lnTo>
                <a:lnTo>
                  <a:pt x="802" y="1063"/>
                </a:lnTo>
                <a:lnTo>
                  <a:pt x="802" y="1063"/>
                </a:lnTo>
                <a:lnTo>
                  <a:pt x="801" y="1071"/>
                </a:lnTo>
                <a:lnTo>
                  <a:pt x="801" y="1079"/>
                </a:lnTo>
                <a:lnTo>
                  <a:pt x="802" y="1086"/>
                </a:lnTo>
                <a:lnTo>
                  <a:pt x="786" y="1074"/>
                </a:lnTo>
                <a:lnTo>
                  <a:pt x="769" y="1060"/>
                </a:lnTo>
                <a:lnTo>
                  <a:pt x="726" y="1093"/>
                </a:lnTo>
                <a:lnTo>
                  <a:pt x="735" y="1109"/>
                </a:lnTo>
                <a:lnTo>
                  <a:pt x="735" y="1115"/>
                </a:lnTo>
                <a:lnTo>
                  <a:pt x="735" y="1115"/>
                </a:lnTo>
                <a:lnTo>
                  <a:pt x="732" y="1115"/>
                </a:lnTo>
                <a:lnTo>
                  <a:pt x="727" y="1115"/>
                </a:lnTo>
                <a:lnTo>
                  <a:pt x="727" y="1115"/>
                </a:lnTo>
                <a:lnTo>
                  <a:pt x="727" y="1117"/>
                </a:lnTo>
                <a:lnTo>
                  <a:pt x="727" y="1126"/>
                </a:lnTo>
                <a:lnTo>
                  <a:pt x="727" y="1137"/>
                </a:lnTo>
                <a:lnTo>
                  <a:pt x="727" y="1137"/>
                </a:lnTo>
                <a:lnTo>
                  <a:pt x="719" y="1132"/>
                </a:lnTo>
                <a:lnTo>
                  <a:pt x="711" y="1129"/>
                </a:lnTo>
                <a:lnTo>
                  <a:pt x="706" y="1128"/>
                </a:lnTo>
                <a:lnTo>
                  <a:pt x="703" y="1128"/>
                </a:lnTo>
                <a:lnTo>
                  <a:pt x="703" y="1128"/>
                </a:lnTo>
                <a:lnTo>
                  <a:pt x="689" y="1129"/>
                </a:lnTo>
                <a:lnTo>
                  <a:pt x="681" y="1131"/>
                </a:lnTo>
                <a:lnTo>
                  <a:pt x="673" y="1134"/>
                </a:lnTo>
                <a:lnTo>
                  <a:pt x="663" y="1140"/>
                </a:lnTo>
                <a:lnTo>
                  <a:pt x="659" y="1144"/>
                </a:lnTo>
                <a:lnTo>
                  <a:pt x="657" y="1148"/>
                </a:lnTo>
                <a:lnTo>
                  <a:pt x="653" y="1154"/>
                </a:lnTo>
                <a:lnTo>
                  <a:pt x="651" y="1158"/>
                </a:lnTo>
                <a:lnTo>
                  <a:pt x="650" y="1166"/>
                </a:lnTo>
                <a:lnTo>
                  <a:pt x="650" y="1173"/>
                </a:lnTo>
                <a:lnTo>
                  <a:pt x="650" y="1173"/>
                </a:lnTo>
                <a:lnTo>
                  <a:pt x="651" y="1189"/>
                </a:lnTo>
                <a:lnTo>
                  <a:pt x="654" y="1201"/>
                </a:lnTo>
                <a:lnTo>
                  <a:pt x="658" y="1209"/>
                </a:lnTo>
                <a:lnTo>
                  <a:pt x="664" y="1217"/>
                </a:lnTo>
                <a:lnTo>
                  <a:pt x="669" y="1221"/>
                </a:lnTo>
                <a:lnTo>
                  <a:pt x="674" y="1225"/>
                </a:lnTo>
                <a:lnTo>
                  <a:pt x="677" y="1227"/>
                </a:lnTo>
                <a:lnTo>
                  <a:pt x="677" y="1227"/>
                </a:lnTo>
                <a:lnTo>
                  <a:pt x="691" y="1235"/>
                </a:lnTo>
                <a:lnTo>
                  <a:pt x="691" y="1235"/>
                </a:lnTo>
                <a:lnTo>
                  <a:pt x="698" y="1238"/>
                </a:lnTo>
                <a:lnTo>
                  <a:pt x="706" y="1242"/>
                </a:lnTo>
                <a:lnTo>
                  <a:pt x="714" y="1244"/>
                </a:lnTo>
                <a:lnTo>
                  <a:pt x="714" y="1244"/>
                </a:lnTo>
                <a:lnTo>
                  <a:pt x="716" y="1250"/>
                </a:lnTo>
                <a:lnTo>
                  <a:pt x="726" y="1267"/>
                </a:lnTo>
                <a:lnTo>
                  <a:pt x="726" y="1267"/>
                </a:lnTo>
                <a:lnTo>
                  <a:pt x="729" y="1272"/>
                </a:lnTo>
                <a:lnTo>
                  <a:pt x="733" y="1276"/>
                </a:lnTo>
                <a:lnTo>
                  <a:pt x="737" y="1278"/>
                </a:lnTo>
                <a:lnTo>
                  <a:pt x="740" y="1280"/>
                </a:lnTo>
                <a:lnTo>
                  <a:pt x="746" y="1281"/>
                </a:lnTo>
                <a:lnTo>
                  <a:pt x="749" y="1281"/>
                </a:lnTo>
                <a:lnTo>
                  <a:pt x="749" y="1281"/>
                </a:lnTo>
                <a:lnTo>
                  <a:pt x="751" y="1283"/>
                </a:lnTo>
                <a:lnTo>
                  <a:pt x="760" y="1289"/>
                </a:lnTo>
                <a:lnTo>
                  <a:pt x="766" y="1293"/>
                </a:lnTo>
                <a:lnTo>
                  <a:pt x="773" y="1295"/>
                </a:lnTo>
                <a:lnTo>
                  <a:pt x="781" y="1296"/>
                </a:lnTo>
                <a:lnTo>
                  <a:pt x="790" y="1298"/>
                </a:lnTo>
                <a:lnTo>
                  <a:pt x="790" y="1298"/>
                </a:lnTo>
                <a:lnTo>
                  <a:pt x="800" y="1296"/>
                </a:lnTo>
                <a:lnTo>
                  <a:pt x="809" y="1294"/>
                </a:lnTo>
                <a:lnTo>
                  <a:pt x="819" y="1289"/>
                </a:lnTo>
                <a:lnTo>
                  <a:pt x="827" y="1283"/>
                </a:lnTo>
                <a:lnTo>
                  <a:pt x="835" y="1276"/>
                </a:lnTo>
                <a:lnTo>
                  <a:pt x="841" y="1267"/>
                </a:lnTo>
                <a:lnTo>
                  <a:pt x="844" y="1256"/>
                </a:lnTo>
                <a:lnTo>
                  <a:pt x="846" y="1244"/>
                </a:lnTo>
                <a:lnTo>
                  <a:pt x="846" y="1244"/>
                </a:lnTo>
                <a:lnTo>
                  <a:pt x="844" y="1232"/>
                </a:lnTo>
                <a:lnTo>
                  <a:pt x="843" y="1223"/>
                </a:lnTo>
                <a:lnTo>
                  <a:pt x="841" y="1215"/>
                </a:lnTo>
                <a:lnTo>
                  <a:pt x="838" y="1208"/>
                </a:lnTo>
                <a:lnTo>
                  <a:pt x="835" y="1201"/>
                </a:lnTo>
                <a:lnTo>
                  <a:pt x="832" y="1198"/>
                </a:lnTo>
                <a:lnTo>
                  <a:pt x="832" y="1132"/>
                </a:lnTo>
                <a:lnTo>
                  <a:pt x="832" y="1132"/>
                </a:lnTo>
                <a:lnTo>
                  <a:pt x="866" y="1146"/>
                </a:lnTo>
                <a:lnTo>
                  <a:pt x="866" y="1146"/>
                </a:lnTo>
                <a:lnTo>
                  <a:pt x="878" y="1152"/>
                </a:lnTo>
                <a:lnTo>
                  <a:pt x="910" y="1164"/>
                </a:lnTo>
                <a:lnTo>
                  <a:pt x="910" y="1164"/>
                </a:lnTo>
                <a:lnTo>
                  <a:pt x="924" y="1169"/>
                </a:lnTo>
                <a:lnTo>
                  <a:pt x="930" y="1169"/>
                </a:lnTo>
                <a:lnTo>
                  <a:pt x="936" y="1168"/>
                </a:lnTo>
                <a:lnTo>
                  <a:pt x="950" y="1166"/>
                </a:lnTo>
                <a:lnTo>
                  <a:pt x="950" y="1166"/>
                </a:lnTo>
                <a:lnTo>
                  <a:pt x="962" y="1164"/>
                </a:lnTo>
                <a:lnTo>
                  <a:pt x="963" y="1163"/>
                </a:lnTo>
                <a:lnTo>
                  <a:pt x="962" y="1163"/>
                </a:lnTo>
                <a:lnTo>
                  <a:pt x="961" y="1163"/>
                </a:lnTo>
                <a:lnTo>
                  <a:pt x="963" y="1162"/>
                </a:lnTo>
                <a:lnTo>
                  <a:pt x="963" y="1162"/>
                </a:lnTo>
                <a:lnTo>
                  <a:pt x="1001" y="1160"/>
                </a:lnTo>
                <a:lnTo>
                  <a:pt x="1021" y="1160"/>
                </a:lnTo>
                <a:lnTo>
                  <a:pt x="1030" y="1160"/>
                </a:lnTo>
                <a:lnTo>
                  <a:pt x="1030" y="1160"/>
                </a:lnTo>
                <a:lnTo>
                  <a:pt x="1030" y="1163"/>
                </a:lnTo>
                <a:lnTo>
                  <a:pt x="1028" y="1172"/>
                </a:lnTo>
                <a:lnTo>
                  <a:pt x="1030" y="1177"/>
                </a:lnTo>
                <a:lnTo>
                  <a:pt x="1031" y="1183"/>
                </a:lnTo>
                <a:lnTo>
                  <a:pt x="1033" y="1189"/>
                </a:lnTo>
                <a:lnTo>
                  <a:pt x="1038" y="1195"/>
                </a:lnTo>
                <a:lnTo>
                  <a:pt x="1038" y="1195"/>
                </a:lnTo>
                <a:lnTo>
                  <a:pt x="1043" y="1200"/>
                </a:lnTo>
                <a:lnTo>
                  <a:pt x="1049" y="1204"/>
                </a:lnTo>
                <a:lnTo>
                  <a:pt x="1054" y="1207"/>
                </a:lnTo>
                <a:lnTo>
                  <a:pt x="1059" y="1209"/>
                </a:lnTo>
                <a:lnTo>
                  <a:pt x="1066" y="1212"/>
                </a:lnTo>
                <a:lnTo>
                  <a:pt x="1068" y="1212"/>
                </a:lnTo>
                <a:lnTo>
                  <a:pt x="1068" y="1212"/>
                </a:lnTo>
                <a:lnTo>
                  <a:pt x="1070" y="1213"/>
                </a:lnTo>
                <a:lnTo>
                  <a:pt x="1076" y="1218"/>
                </a:lnTo>
                <a:lnTo>
                  <a:pt x="1085" y="1221"/>
                </a:lnTo>
                <a:lnTo>
                  <a:pt x="1091" y="1223"/>
                </a:lnTo>
                <a:lnTo>
                  <a:pt x="1099" y="1223"/>
                </a:lnTo>
                <a:lnTo>
                  <a:pt x="1099" y="1223"/>
                </a:lnTo>
                <a:lnTo>
                  <a:pt x="1106" y="1223"/>
                </a:lnTo>
                <a:lnTo>
                  <a:pt x="1113" y="1220"/>
                </a:lnTo>
                <a:lnTo>
                  <a:pt x="1119" y="1218"/>
                </a:lnTo>
                <a:lnTo>
                  <a:pt x="1124" y="1215"/>
                </a:lnTo>
                <a:lnTo>
                  <a:pt x="1135" y="1208"/>
                </a:lnTo>
                <a:lnTo>
                  <a:pt x="1135" y="1208"/>
                </a:lnTo>
                <a:lnTo>
                  <a:pt x="1134" y="1219"/>
                </a:lnTo>
                <a:lnTo>
                  <a:pt x="1135" y="1230"/>
                </a:lnTo>
                <a:lnTo>
                  <a:pt x="1136" y="1236"/>
                </a:lnTo>
                <a:lnTo>
                  <a:pt x="1139" y="1242"/>
                </a:lnTo>
                <a:lnTo>
                  <a:pt x="1139" y="1242"/>
                </a:lnTo>
                <a:lnTo>
                  <a:pt x="1142" y="1248"/>
                </a:lnTo>
                <a:lnTo>
                  <a:pt x="1148" y="1253"/>
                </a:lnTo>
                <a:lnTo>
                  <a:pt x="1154" y="1256"/>
                </a:lnTo>
                <a:lnTo>
                  <a:pt x="1160" y="1260"/>
                </a:lnTo>
                <a:lnTo>
                  <a:pt x="1172" y="1264"/>
                </a:lnTo>
                <a:lnTo>
                  <a:pt x="1177" y="1265"/>
                </a:lnTo>
                <a:lnTo>
                  <a:pt x="1177" y="1265"/>
                </a:lnTo>
                <a:lnTo>
                  <a:pt x="1179" y="1267"/>
                </a:lnTo>
                <a:lnTo>
                  <a:pt x="1181" y="1270"/>
                </a:lnTo>
                <a:lnTo>
                  <a:pt x="1185" y="1272"/>
                </a:lnTo>
                <a:lnTo>
                  <a:pt x="1189" y="1276"/>
                </a:lnTo>
                <a:lnTo>
                  <a:pt x="1197" y="1278"/>
                </a:lnTo>
                <a:lnTo>
                  <a:pt x="1205" y="1280"/>
                </a:lnTo>
                <a:lnTo>
                  <a:pt x="1217" y="1281"/>
                </a:lnTo>
                <a:lnTo>
                  <a:pt x="1217" y="1281"/>
                </a:lnTo>
                <a:lnTo>
                  <a:pt x="1228" y="1280"/>
                </a:lnTo>
                <a:lnTo>
                  <a:pt x="1239" y="1277"/>
                </a:lnTo>
                <a:lnTo>
                  <a:pt x="1248" y="1273"/>
                </a:lnTo>
                <a:lnTo>
                  <a:pt x="1255" y="1267"/>
                </a:lnTo>
                <a:lnTo>
                  <a:pt x="1261" y="1259"/>
                </a:lnTo>
                <a:lnTo>
                  <a:pt x="1264" y="1250"/>
                </a:lnTo>
                <a:lnTo>
                  <a:pt x="1267" y="1240"/>
                </a:lnTo>
                <a:lnTo>
                  <a:pt x="1268" y="1227"/>
                </a:lnTo>
                <a:lnTo>
                  <a:pt x="1268" y="1227"/>
                </a:lnTo>
                <a:lnTo>
                  <a:pt x="1267" y="1214"/>
                </a:lnTo>
                <a:lnTo>
                  <a:pt x="1264" y="1204"/>
                </a:lnTo>
                <a:lnTo>
                  <a:pt x="1261" y="1196"/>
                </a:lnTo>
                <a:lnTo>
                  <a:pt x="1257" y="1189"/>
                </a:lnTo>
                <a:lnTo>
                  <a:pt x="1252" y="1184"/>
                </a:lnTo>
                <a:lnTo>
                  <a:pt x="1249" y="1180"/>
                </a:lnTo>
                <a:lnTo>
                  <a:pt x="1245" y="1178"/>
                </a:lnTo>
                <a:lnTo>
                  <a:pt x="1245" y="1172"/>
                </a:lnTo>
                <a:lnTo>
                  <a:pt x="1245" y="1172"/>
                </a:lnTo>
                <a:lnTo>
                  <a:pt x="1245" y="1161"/>
                </a:lnTo>
                <a:lnTo>
                  <a:pt x="1245" y="1149"/>
                </a:lnTo>
                <a:lnTo>
                  <a:pt x="1245" y="1149"/>
                </a:lnTo>
                <a:lnTo>
                  <a:pt x="1245" y="1146"/>
                </a:lnTo>
                <a:lnTo>
                  <a:pt x="1245" y="1141"/>
                </a:lnTo>
                <a:lnTo>
                  <a:pt x="1245" y="1129"/>
                </a:lnTo>
                <a:lnTo>
                  <a:pt x="1245" y="1129"/>
                </a:lnTo>
                <a:lnTo>
                  <a:pt x="1246" y="1118"/>
                </a:lnTo>
                <a:lnTo>
                  <a:pt x="1248" y="1106"/>
                </a:lnTo>
                <a:lnTo>
                  <a:pt x="1248" y="1106"/>
                </a:lnTo>
                <a:lnTo>
                  <a:pt x="1246" y="1099"/>
                </a:lnTo>
                <a:lnTo>
                  <a:pt x="1244" y="1089"/>
                </a:lnTo>
                <a:lnTo>
                  <a:pt x="1238" y="1069"/>
                </a:lnTo>
                <a:lnTo>
                  <a:pt x="1238" y="1069"/>
                </a:lnTo>
                <a:lnTo>
                  <a:pt x="1225" y="1019"/>
                </a:lnTo>
                <a:lnTo>
                  <a:pt x="1216" y="985"/>
                </a:lnTo>
                <a:lnTo>
                  <a:pt x="1208" y="954"/>
                </a:lnTo>
                <a:lnTo>
                  <a:pt x="1208" y="954"/>
                </a:lnTo>
                <a:lnTo>
                  <a:pt x="1198" y="927"/>
                </a:lnTo>
                <a:lnTo>
                  <a:pt x="1188" y="903"/>
                </a:lnTo>
                <a:lnTo>
                  <a:pt x="1175" y="870"/>
                </a:lnTo>
                <a:lnTo>
                  <a:pt x="1175" y="870"/>
                </a:lnTo>
                <a:lnTo>
                  <a:pt x="1170" y="862"/>
                </a:lnTo>
                <a:lnTo>
                  <a:pt x="1166" y="855"/>
                </a:lnTo>
                <a:lnTo>
                  <a:pt x="1162" y="848"/>
                </a:lnTo>
                <a:lnTo>
                  <a:pt x="1158" y="841"/>
                </a:lnTo>
                <a:lnTo>
                  <a:pt x="1158" y="841"/>
                </a:lnTo>
                <a:lnTo>
                  <a:pt x="1154" y="836"/>
                </a:lnTo>
                <a:lnTo>
                  <a:pt x="1148" y="829"/>
                </a:lnTo>
                <a:lnTo>
                  <a:pt x="1133" y="812"/>
                </a:lnTo>
                <a:lnTo>
                  <a:pt x="1105" y="786"/>
                </a:lnTo>
                <a:lnTo>
                  <a:pt x="1105" y="786"/>
                </a:lnTo>
                <a:lnTo>
                  <a:pt x="1099" y="782"/>
                </a:lnTo>
                <a:lnTo>
                  <a:pt x="1094" y="779"/>
                </a:lnTo>
                <a:lnTo>
                  <a:pt x="1089" y="778"/>
                </a:lnTo>
                <a:lnTo>
                  <a:pt x="1089" y="778"/>
                </a:lnTo>
                <a:lnTo>
                  <a:pt x="1099" y="769"/>
                </a:lnTo>
                <a:lnTo>
                  <a:pt x="1110" y="755"/>
                </a:lnTo>
                <a:lnTo>
                  <a:pt x="1110" y="755"/>
                </a:lnTo>
                <a:lnTo>
                  <a:pt x="1111" y="752"/>
                </a:lnTo>
                <a:lnTo>
                  <a:pt x="1111" y="747"/>
                </a:lnTo>
                <a:lnTo>
                  <a:pt x="1110" y="732"/>
                </a:lnTo>
                <a:lnTo>
                  <a:pt x="1106" y="716"/>
                </a:lnTo>
                <a:lnTo>
                  <a:pt x="1103" y="712"/>
                </a:lnTo>
                <a:lnTo>
                  <a:pt x="1101" y="707"/>
                </a:lnTo>
                <a:lnTo>
                  <a:pt x="1101" y="707"/>
                </a:lnTo>
                <a:lnTo>
                  <a:pt x="1096" y="706"/>
                </a:lnTo>
                <a:lnTo>
                  <a:pt x="1090" y="704"/>
                </a:lnTo>
                <a:lnTo>
                  <a:pt x="1083" y="704"/>
                </a:lnTo>
                <a:lnTo>
                  <a:pt x="1074" y="706"/>
                </a:lnTo>
                <a:lnTo>
                  <a:pt x="1054" y="710"/>
                </a:lnTo>
                <a:lnTo>
                  <a:pt x="1032" y="716"/>
                </a:lnTo>
                <a:lnTo>
                  <a:pt x="1032" y="716"/>
                </a:lnTo>
                <a:lnTo>
                  <a:pt x="1011" y="725"/>
                </a:lnTo>
                <a:lnTo>
                  <a:pt x="995" y="735"/>
                </a:lnTo>
                <a:lnTo>
                  <a:pt x="979" y="743"/>
                </a:lnTo>
                <a:lnTo>
                  <a:pt x="972" y="738"/>
                </a:lnTo>
                <a:lnTo>
                  <a:pt x="972" y="738"/>
                </a:lnTo>
                <a:lnTo>
                  <a:pt x="968" y="737"/>
                </a:lnTo>
                <a:lnTo>
                  <a:pt x="964" y="735"/>
                </a:lnTo>
                <a:lnTo>
                  <a:pt x="962" y="732"/>
                </a:lnTo>
                <a:lnTo>
                  <a:pt x="962" y="732"/>
                </a:lnTo>
                <a:lnTo>
                  <a:pt x="958" y="729"/>
                </a:lnTo>
                <a:lnTo>
                  <a:pt x="952" y="725"/>
                </a:lnTo>
                <a:lnTo>
                  <a:pt x="946" y="719"/>
                </a:lnTo>
                <a:lnTo>
                  <a:pt x="939" y="713"/>
                </a:lnTo>
                <a:lnTo>
                  <a:pt x="939" y="713"/>
                </a:lnTo>
                <a:lnTo>
                  <a:pt x="935" y="710"/>
                </a:lnTo>
                <a:lnTo>
                  <a:pt x="930" y="707"/>
                </a:lnTo>
                <a:lnTo>
                  <a:pt x="922" y="704"/>
                </a:lnTo>
                <a:lnTo>
                  <a:pt x="912" y="702"/>
                </a:lnTo>
                <a:lnTo>
                  <a:pt x="912" y="702"/>
                </a:lnTo>
                <a:lnTo>
                  <a:pt x="909" y="698"/>
                </a:lnTo>
                <a:lnTo>
                  <a:pt x="899" y="689"/>
                </a:lnTo>
                <a:lnTo>
                  <a:pt x="899" y="689"/>
                </a:lnTo>
                <a:lnTo>
                  <a:pt x="889" y="679"/>
                </a:lnTo>
                <a:lnTo>
                  <a:pt x="887" y="677"/>
                </a:lnTo>
                <a:lnTo>
                  <a:pt x="886" y="673"/>
                </a:lnTo>
                <a:lnTo>
                  <a:pt x="886" y="673"/>
                </a:lnTo>
                <a:lnTo>
                  <a:pt x="882" y="668"/>
                </a:lnTo>
                <a:lnTo>
                  <a:pt x="875" y="663"/>
                </a:lnTo>
                <a:lnTo>
                  <a:pt x="857" y="650"/>
                </a:lnTo>
                <a:lnTo>
                  <a:pt x="857" y="650"/>
                </a:lnTo>
                <a:lnTo>
                  <a:pt x="853" y="647"/>
                </a:lnTo>
                <a:lnTo>
                  <a:pt x="849" y="646"/>
                </a:lnTo>
                <a:lnTo>
                  <a:pt x="847" y="646"/>
                </a:lnTo>
                <a:lnTo>
                  <a:pt x="844" y="646"/>
                </a:lnTo>
                <a:lnTo>
                  <a:pt x="842" y="649"/>
                </a:lnTo>
                <a:lnTo>
                  <a:pt x="842" y="650"/>
                </a:lnTo>
                <a:lnTo>
                  <a:pt x="842" y="650"/>
                </a:lnTo>
                <a:lnTo>
                  <a:pt x="835" y="640"/>
                </a:lnTo>
                <a:lnTo>
                  <a:pt x="827" y="628"/>
                </a:lnTo>
                <a:lnTo>
                  <a:pt x="815" y="614"/>
                </a:lnTo>
                <a:lnTo>
                  <a:pt x="815" y="614"/>
                </a:lnTo>
                <a:lnTo>
                  <a:pt x="795" y="588"/>
                </a:lnTo>
                <a:lnTo>
                  <a:pt x="768" y="553"/>
                </a:lnTo>
                <a:lnTo>
                  <a:pt x="745" y="522"/>
                </a:lnTo>
                <a:lnTo>
                  <a:pt x="735" y="507"/>
                </a:lnTo>
                <a:lnTo>
                  <a:pt x="735" y="507"/>
                </a:lnTo>
                <a:lnTo>
                  <a:pt x="733" y="503"/>
                </a:lnTo>
                <a:lnTo>
                  <a:pt x="731" y="500"/>
                </a:lnTo>
                <a:lnTo>
                  <a:pt x="726" y="495"/>
                </a:lnTo>
                <a:lnTo>
                  <a:pt x="726" y="495"/>
                </a:lnTo>
                <a:lnTo>
                  <a:pt x="723" y="478"/>
                </a:lnTo>
                <a:lnTo>
                  <a:pt x="723" y="478"/>
                </a:lnTo>
                <a:lnTo>
                  <a:pt x="722" y="467"/>
                </a:lnTo>
                <a:lnTo>
                  <a:pt x="717" y="451"/>
                </a:lnTo>
                <a:lnTo>
                  <a:pt x="717" y="451"/>
                </a:lnTo>
                <a:lnTo>
                  <a:pt x="715" y="448"/>
                </a:lnTo>
                <a:lnTo>
                  <a:pt x="711" y="445"/>
                </a:lnTo>
                <a:lnTo>
                  <a:pt x="706" y="443"/>
                </a:lnTo>
                <a:lnTo>
                  <a:pt x="702" y="442"/>
                </a:lnTo>
                <a:lnTo>
                  <a:pt x="692" y="442"/>
                </a:lnTo>
                <a:lnTo>
                  <a:pt x="687" y="442"/>
                </a:lnTo>
                <a:lnTo>
                  <a:pt x="687" y="442"/>
                </a:lnTo>
                <a:lnTo>
                  <a:pt x="675" y="434"/>
                </a:lnTo>
                <a:lnTo>
                  <a:pt x="660" y="427"/>
                </a:lnTo>
                <a:lnTo>
                  <a:pt x="642" y="419"/>
                </a:lnTo>
                <a:lnTo>
                  <a:pt x="642" y="419"/>
                </a:lnTo>
                <a:lnTo>
                  <a:pt x="623" y="411"/>
                </a:lnTo>
                <a:lnTo>
                  <a:pt x="623" y="411"/>
                </a:lnTo>
                <a:lnTo>
                  <a:pt x="620" y="409"/>
                </a:lnTo>
                <a:lnTo>
                  <a:pt x="620" y="409"/>
                </a:lnTo>
                <a:lnTo>
                  <a:pt x="612" y="404"/>
                </a:lnTo>
                <a:lnTo>
                  <a:pt x="602" y="399"/>
                </a:lnTo>
                <a:lnTo>
                  <a:pt x="602" y="399"/>
                </a:lnTo>
                <a:lnTo>
                  <a:pt x="553" y="370"/>
                </a:lnTo>
                <a:lnTo>
                  <a:pt x="507" y="341"/>
                </a:lnTo>
                <a:lnTo>
                  <a:pt x="507" y="341"/>
                </a:lnTo>
                <a:lnTo>
                  <a:pt x="503" y="339"/>
                </a:lnTo>
                <a:lnTo>
                  <a:pt x="498" y="338"/>
                </a:lnTo>
                <a:lnTo>
                  <a:pt x="491" y="336"/>
                </a:lnTo>
                <a:lnTo>
                  <a:pt x="464" y="316"/>
                </a:lnTo>
                <a:lnTo>
                  <a:pt x="464" y="316"/>
                </a:lnTo>
                <a:lnTo>
                  <a:pt x="462" y="304"/>
                </a:lnTo>
                <a:lnTo>
                  <a:pt x="459" y="292"/>
                </a:lnTo>
                <a:lnTo>
                  <a:pt x="457" y="277"/>
                </a:lnTo>
                <a:lnTo>
                  <a:pt x="457" y="277"/>
                </a:lnTo>
                <a:lnTo>
                  <a:pt x="455" y="270"/>
                </a:lnTo>
                <a:lnTo>
                  <a:pt x="449" y="259"/>
                </a:lnTo>
                <a:lnTo>
                  <a:pt x="441" y="248"/>
                </a:lnTo>
                <a:lnTo>
                  <a:pt x="434" y="236"/>
                </a:lnTo>
                <a:lnTo>
                  <a:pt x="418" y="216"/>
                </a:lnTo>
                <a:lnTo>
                  <a:pt x="411" y="209"/>
                </a:lnTo>
                <a:lnTo>
                  <a:pt x="411" y="209"/>
                </a:lnTo>
                <a:lnTo>
                  <a:pt x="410" y="198"/>
                </a:lnTo>
                <a:lnTo>
                  <a:pt x="409" y="190"/>
                </a:lnTo>
                <a:lnTo>
                  <a:pt x="410" y="184"/>
                </a:lnTo>
                <a:lnTo>
                  <a:pt x="410" y="184"/>
                </a:lnTo>
                <a:lnTo>
                  <a:pt x="411" y="183"/>
                </a:lnTo>
                <a:lnTo>
                  <a:pt x="413" y="181"/>
                </a:lnTo>
                <a:lnTo>
                  <a:pt x="422" y="179"/>
                </a:lnTo>
                <a:lnTo>
                  <a:pt x="434" y="178"/>
                </a:lnTo>
                <a:lnTo>
                  <a:pt x="434" y="178"/>
                </a:lnTo>
                <a:lnTo>
                  <a:pt x="438" y="175"/>
                </a:lnTo>
                <a:lnTo>
                  <a:pt x="443" y="168"/>
                </a:lnTo>
                <a:lnTo>
                  <a:pt x="449" y="160"/>
                </a:lnTo>
                <a:lnTo>
                  <a:pt x="450" y="155"/>
                </a:lnTo>
                <a:lnTo>
                  <a:pt x="451" y="150"/>
                </a:lnTo>
                <a:lnTo>
                  <a:pt x="451" y="150"/>
                </a:lnTo>
                <a:lnTo>
                  <a:pt x="451" y="140"/>
                </a:lnTo>
                <a:lnTo>
                  <a:pt x="450" y="130"/>
                </a:lnTo>
                <a:lnTo>
                  <a:pt x="447" y="120"/>
                </a:lnTo>
                <a:lnTo>
                  <a:pt x="447" y="120"/>
                </a:lnTo>
                <a:lnTo>
                  <a:pt x="449" y="117"/>
                </a:lnTo>
                <a:lnTo>
                  <a:pt x="450" y="115"/>
                </a:lnTo>
                <a:lnTo>
                  <a:pt x="453" y="111"/>
                </a:lnTo>
                <a:lnTo>
                  <a:pt x="453" y="111"/>
                </a:lnTo>
                <a:lnTo>
                  <a:pt x="452" y="109"/>
                </a:lnTo>
                <a:lnTo>
                  <a:pt x="449" y="103"/>
                </a:lnTo>
                <a:lnTo>
                  <a:pt x="445" y="97"/>
                </a:lnTo>
                <a:lnTo>
                  <a:pt x="441" y="91"/>
                </a:lnTo>
                <a:lnTo>
                  <a:pt x="441" y="91"/>
                </a:lnTo>
                <a:lnTo>
                  <a:pt x="441" y="87"/>
                </a:lnTo>
                <a:lnTo>
                  <a:pt x="441" y="84"/>
                </a:lnTo>
                <a:lnTo>
                  <a:pt x="444" y="83"/>
                </a:lnTo>
                <a:lnTo>
                  <a:pt x="444" y="83"/>
                </a:lnTo>
                <a:lnTo>
                  <a:pt x="446" y="78"/>
                </a:lnTo>
                <a:lnTo>
                  <a:pt x="451" y="71"/>
                </a:lnTo>
                <a:lnTo>
                  <a:pt x="451" y="71"/>
                </a:lnTo>
                <a:lnTo>
                  <a:pt x="452" y="69"/>
                </a:lnTo>
                <a:lnTo>
                  <a:pt x="452" y="66"/>
                </a:lnTo>
                <a:lnTo>
                  <a:pt x="451" y="60"/>
                </a:lnTo>
                <a:lnTo>
                  <a:pt x="450" y="52"/>
                </a:lnTo>
                <a:lnTo>
                  <a:pt x="447" y="38"/>
                </a:lnTo>
                <a:lnTo>
                  <a:pt x="447" y="38"/>
                </a:lnTo>
                <a:lnTo>
                  <a:pt x="446" y="32"/>
                </a:lnTo>
                <a:lnTo>
                  <a:pt x="445" y="29"/>
                </a:lnTo>
                <a:lnTo>
                  <a:pt x="444" y="26"/>
                </a:lnTo>
                <a:lnTo>
                  <a:pt x="441" y="26"/>
                </a:lnTo>
                <a:lnTo>
                  <a:pt x="438" y="28"/>
                </a:lnTo>
                <a:lnTo>
                  <a:pt x="436" y="28"/>
                </a:lnTo>
                <a:lnTo>
                  <a:pt x="436" y="28"/>
                </a:lnTo>
                <a:lnTo>
                  <a:pt x="436" y="28"/>
                </a:lnTo>
                <a:lnTo>
                  <a:pt x="433" y="24"/>
                </a:lnTo>
                <a:lnTo>
                  <a:pt x="424" y="17"/>
                </a:lnTo>
                <a:lnTo>
                  <a:pt x="412" y="9"/>
                </a:lnTo>
                <a:lnTo>
                  <a:pt x="405" y="6"/>
                </a:lnTo>
                <a:lnTo>
                  <a:pt x="397" y="2"/>
                </a:lnTo>
                <a:lnTo>
                  <a:pt x="397" y="2"/>
                </a:lnTo>
                <a:lnTo>
                  <a:pt x="387" y="0"/>
                </a:lnTo>
                <a:lnTo>
                  <a:pt x="377" y="0"/>
                </a:lnTo>
                <a:lnTo>
                  <a:pt x="367" y="1"/>
                </a:lnTo>
                <a:lnTo>
                  <a:pt x="358" y="3"/>
                </a:lnTo>
                <a:lnTo>
                  <a:pt x="348" y="6"/>
                </a:lnTo>
                <a:lnTo>
                  <a:pt x="338" y="11"/>
                </a:lnTo>
                <a:lnTo>
                  <a:pt x="329" y="15"/>
                </a:lnTo>
                <a:lnTo>
                  <a:pt x="320" y="22"/>
                </a:lnTo>
                <a:lnTo>
                  <a:pt x="320" y="22"/>
                </a:lnTo>
                <a:lnTo>
                  <a:pt x="306" y="32"/>
                </a:lnTo>
                <a:lnTo>
                  <a:pt x="296" y="43"/>
                </a:lnTo>
                <a:lnTo>
                  <a:pt x="290" y="53"/>
                </a:lnTo>
                <a:lnTo>
                  <a:pt x="285" y="64"/>
                </a:lnTo>
                <a:lnTo>
                  <a:pt x="285" y="64"/>
                </a:lnTo>
                <a:lnTo>
                  <a:pt x="283" y="72"/>
                </a:lnTo>
                <a:lnTo>
                  <a:pt x="280" y="81"/>
                </a:lnTo>
                <a:lnTo>
                  <a:pt x="265" y="114"/>
                </a:lnTo>
                <a:lnTo>
                  <a:pt x="265" y="114"/>
                </a:lnTo>
                <a:lnTo>
                  <a:pt x="256" y="133"/>
                </a:lnTo>
                <a:lnTo>
                  <a:pt x="252" y="141"/>
                </a:lnTo>
                <a:lnTo>
                  <a:pt x="254" y="144"/>
                </a:lnTo>
                <a:lnTo>
                  <a:pt x="254" y="146"/>
                </a:lnTo>
                <a:lnTo>
                  <a:pt x="257" y="153"/>
                </a:lnTo>
                <a:lnTo>
                  <a:pt x="257" y="153"/>
                </a:lnTo>
                <a:lnTo>
                  <a:pt x="259" y="157"/>
                </a:lnTo>
                <a:lnTo>
                  <a:pt x="261" y="161"/>
                </a:lnTo>
                <a:lnTo>
                  <a:pt x="266" y="164"/>
                </a:lnTo>
                <a:lnTo>
                  <a:pt x="271" y="167"/>
                </a:lnTo>
                <a:lnTo>
                  <a:pt x="272" y="167"/>
                </a:lnTo>
                <a:lnTo>
                  <a:pt x="272" y="197"/>
                </a:lnTo>
                <a:lnTo>
                  <a:pt x="272" y="197"/>
                </a:lnTo>
                <a:lnTo>
                  <a:pt x="272" y="204"/>
                </a:lnTo>
                <a:lnTo>
                  <a:pt x="268" y="214"/>
                </a:lnTo>
                <a:lnTo>
                  <a:pt x="259" y="239"/>
                </a:lnTo>
                <a:lnTo>
                  <a:pt x="259" y="239"/>
                </a:lnTo>
                <a:lnTo>
                  <a:pt x="256" y="249"/>
                </a:lnTo>
                <a:lnTo>
                  <a:pt x="256" y="252"/>
                </a:lnTo>
                <a:lnTo>
                  <a:pt x="256" y="253"/>
                </a:lnTo>
                <a:lnTo>
                  <a:pt x="261" y="247"/>
                </a:lnTo>
                <a:lnTo>
                  <a:pt x="268" y="233"/>
                </a:lnTo>
                <a:lnTo>
                  <a:pt x="268" y="233"/>
                </a:lnTo>
                <a:lnTo>
                  <a:pt x="273" y="226"/>
                </a:lnTo>
                <a:lnTo>
                  <a:pt x="275" y="219"/>
                </a:lnTo>
                <a:lnTo>
                  <a:pt x="277" y="209"/>
                </a:lnTo>
                <a:lnTo>
                  <a:pt x="277" y="202"/>
                </a:lnTo>
                <a:lnTo>
                  <a:pt x="278" y="193"/>
                </a:lnTo>
                <a:lnTo>
                  <a:pt x="278" y="193"/>
                </a:lnTo>
                <a:lnTo>
                  <a:pt x="284" y="176"/>
                </a:lnTo>
                <a:lnTo>
                  <a:pt x="288" y="169"/>
                </a:lnTo>
                <a:lnTo>
                  <a:pt x="288" y="169"/>
                </a:lnTo>
                <a:lnTo>
                  <a:pt x="289" y="172"/>
                </a:lnTo>
                <a:lnTo>
                  <a:pt x="291" y="180"/>
                </a:lnTo>
                <a:lnTo>
                  <a:pt x="291" y="180"/>
                </a:lnTo>
                <a:lnTo>
                  <a:pt x="294" y="192"/>
                </a:lnTo>
                <a:lnTo>
                  <a:pt x="295" y="198"/>
                </a:lnTo>
                <a:lnTo>
                  <a:pt x="295" y="206"/>
                </a:lnTo>
                <a:lnTo>
                  <a:pt x="295" y="206"/>
                </a:lnTo>
                <a:lnTo>
                  <a:pt x="292" y="213"/>
                </a:lnTo>
                <a:lnTo>
                  <a:pt x="288" y="224"/>
                </a:lnTo>
                <a:lnTo>
                  <a:pt x="280" y="239"/>
                </a:lnTo>
                <a:lnTo>
                  <a:pt x="280" y="239"/>
                </a:lnTo>
                <a:lnTo>
                  <a:pt x="273" y="259"/>
                </a:lnTo>
                <a:lnTo>
                  <a:pt x="269" y="275"/>
                </a:lnTo>
                <a:lnTo>
                  <a:pt x="267" y="287"/>
                </a:lnTo>
                <a:lnTo>
                  <a:pt x="267" y="287"/>
                </a:lnTo>
                <a:lnTo>
                  <a:pt x="266" y="322"/>
                </a:lnTo>
                <a:lnTo>
                  <a:pt x="267" y="384"/>
                </a:lnTo>
                <a:lnTo>
                  <a:pt x="267" y="443"/>
                </a:lnTo>
                <a:lnTo>
                  <a:pt x="267" y="472"/>
                </a:lnTo>
                <a:lnTo>
                  <a:pt x="267" y="472"/>
                </a:lnTo>
                <a:lnTo>
                  <a:pt x="257" y="499"/>
                </a:lnTo>
                <a:lnTo>
                  <a:pt x="257" y="499"/>
                </a:lnTo>
                <a:lnTo>
                  <a:pt x="254" y="507"/>
                </a:lnTo>
                <a:lnTo>
                  <a:pt x="251" y="517"/>
                </a:lnTo>
                <a:lnTo>
                  <a:pt x="250" y="526"/>
                </a:lnTo>
                <a:lnTo>
                  <a:pt x="250" y="535"/>
                </a:lnTo>
                <a:lnTo>
                  <a:pt x="250" y="535"/>
                </a:lnTo>
                <a:lnTo>
                  <a:pt x="249" y="542"/>
                </a:lnTo>
                <a:lnTo>
                  <a:pt x="248" y="548"/>
                </a:lnTo>
                <a:lnTo>
                  <a:pt x="244" y="557"/>
                </a:lnTo>
                <a:lnTo>
                  <a:pt x="244" y="557"/>
                </a:lnTo>
                <a:lnTo>
                  <a:pt x="242" y="571"/>
                </a:lnTo>
                <a:lnTo>
                  <a:pt x="240" y="581"/>
                </a:lnTo>
                <a:lnTo>
                  <a:pt x="242" y="589"/>
                </a:lnTo>
                <a:lnTo>
                  <a:pt x="242" y="589"/>
                </a:lnTo>
                <a:lnTo>
                  <a:pt x="243" y="592"/>
                </a:lnTo>
                <a:lnTo>
                  <a:pt x="242" y="595"/>
                </a:lnTo>
                <a:lnTo>
                  <a:pt x="238" y="605"/>
                </a:lnTo>
                <a:lnTo>
                  <a:pt x="228" y="626"/>
                </a:lnTo>
                <a:lnTo>
                  <a:pt x="228" y="626"/>
                </a:lnTo>
                <a:lnTo>
                  <a:pt x="226" y="635"/>
                </a:lnTo>
                <a:lnTo>
                  <a:pt x="223" y="651"/>
                </a:lnTo>
                <a:lnTo>
                  <a:pt x="216" y="696"/>
                </a:lnTo>
                <a:lnTo>
                  <a:pt x="205" y="765"/>
                </a:lnTo>
                <a:lnTo>
                  <a:pt x="205" y="765"/>
                </a:lnTo>
                <a:lnTo>
                  <a:pt x="200" y="782"/>
                </a:lnTo>
                <a:lnTo>
                  <a:pt x="190" y="809"/>
                </a:lnTo>
                <a:lnTo>
                  <a:pt x="169" y="861"/>
                </a:lnTo>
                <a:lnTo>
                  <a:pt x="169" y="861"/>
                </a:lnTo>
                <a:lnTo>
                  <a:pt x="159" y="891"/>
                </a:lnTo>
                <a:lnTo>
                  <a:pt x="145" y="940"/>
                </a:lnTo>
                <a:lnTo>
                  <a:pt x="125" y="1007"/>
                </a:lnTo>
                <a:lnTo>
                  <a:pt x="125" y="1013"/>
                </a:lnTo>
                <a:lnTo>
                  <a:pt x="125" y="1013"/>
                </a:lnTo>
                <a:lnTo>
                  <a:pt x="124" y="1029"/>
                </a:lnTo>
                <a:lnTo>
                  <a:pt x="124" y="1029"/>
                </a:lnTo>
                <a:lnTo>
                  <a:pt x="111" y="1053"/>
                </a:lnTo>
                <a:lnTo>
                  <a:pt x="88" y="1099"/>
                </a:lnTo>
                <a:lnTo>
                  <a:pt x="88" y="1099"/>
                </a:lnTo>
                <a:lnTo>
                  <a:pt x="77" y="1120"/>
                </a:lnTo>
                <a:lnTo>
                  <a:pt x="65" y="1137"/>
                </a:lnTo>
                <a:lnTo>
                  <a:pt x="55" y="1149"/>
                </a:lnTo>
                <a:lnTo>
                  <a:pt x="52" y="1152"/>
                </a:lnTo>
                <a:lnTo>
                  <a:pt x="49" y="1155"/>
                </a:lnTo>
                <a:lnTo>
                  <a:pt x="49" y="1155"/>
                </a:lnTo>
                <a:lnTo>
                  <a:pt x="38" y="1158"/>
                </a:lnTo>
                <a:lnTo>
                  <a:pt x="38" y="1158"/>
                </a:lnTo>
                <a:lnTo>
                  <a:pt x="33" y="1162"/>
                </a:lnTo>
                <a:lnTo>
                  <a:pt x="26" y="1169"/>
                </a:lnTo>
                <a:lnTo>
                  <a:pt x="19" y="1178"/>
                </a:lnTo>
                <a:lnTo>
                  <a:pt x="15" y="1185"/>
                </a:lnTo>
                <a:lnTo>
                  <a:pt x="15" y="1185"/>
                </a:lnTo>
                <a:lnTo>
                  <a:pt x="10" y="1192"/>
                </a:lnTo>
                <a:lnTo>
                  <a:pt x="4" y="1198"/>
                </a:lnTo>
                <a:lnTo>
                  <a:pt x="4" y="1198"/>
                </a:lnTo>
                <a:lnTo>
                  <a:pt x="1" y="1202"/>
                </a:lnTo>
                <a:lnTo>
                  <a:pt x="0" y="1206"/>
                </a:lnTo>
                <a:lnTo>
                  <a:pt x="0" y="1210"/>
                </a:lnTo>
                <a:lnTo>
                  <a:pt x="0" y="1215"/>
                </a:lnTo>
                <a:lnTo>
                  <a:pt x="0" y="1215"/>
                </a:lnTo>
                <a:lnTo>
                  <a:pt x="1" y="1218"/>
                </a:lnTo>
                <a:lnTo>
                  <a:pt x="4" y="1221"/>
                </a:lnTo>
                <a:lnTo>
                  <a:pt x="13" y="1227"/>
                </a:lnTo>
                <a:lnTo>
                  <a:pt x="27" y="1233"/>
                </a:lnTo>
                <a:lnTo>
                  <a:pt x="46" y="1242"/>
                </a:lnTo>
                <a:lnTo>
                  <a:pt x="46" y="1242"/>
                </a:lnTo>
                <a:lnTo>
                  <a:pt x="98" y="1266"/>
                </a:lnTo>
                <a:lnTo>
                  <a:pt x="122" y="1277"/>
                </a:lnTo>
                <a:lnTo>
                  <a:pt x="131" y="1281"/>
                </a:lnTo>
                <a:lnTo>
                  <a:pt x="139" y="1282"/>
                </a:lnTo>
                <a:lnTo>
                  <a:pt x="139" y="1282"/>
                </a:lnTo>
                <a:lnTo>
                  <a:pt x="153" y="1282"/>
                </a:lnTo>
                <a:lnTo>
                  <a:pt x="171" y="1281"/>
                </a:lnTo>
                <a:lnTo>
                  <a:pt x="188" y="1277"/>
                </a:lnTo>
                <a:lnTo>
                  <a:pt x="194" y="1276"/>
                </a:lnTo>
                <a:lnTo>
                  <a:pt x="198" y="1272"/>
                </a:lnTo>
                <a:lnTo>
                  <a:pt x="198" y="1272"/>
                </a:lnTo>
                <a:lnTo>
                  <a:pt x="202" y="1269"/>
                </a:lnTo>
                <a:lnTo>
                  <a:pt x="202" y="1266"/>
                </a:lnTo>
                <a:lnTo>
                  <a:pt x="200" y="1264"/>
                </a:lnTo>
                <a:lnTo>
                  <a:pt x="198" y="1258"/>
                </a:lnTo>
                <a:lnTo>
                  <a:pt x="198" y="1258"/>
                </a:lnTo>
                <a:lnTo>
                  <a:pt x="196" y="1254"/>
                </a:lnTo>
                <a:lnTo>
                  <a:pt x="192" y="1250"/>
                </a:lnTo>
                <a:lnTo>
                  <a:pt x="187" y="1248"/>
                </a:lnTo>
                <a:lnTo>
                  <a:pt x="181" y="1247"/>
                </a:lnTo>
                <a:lnTo>
                  <a:pt x="170" y="1244"/>
                </a:lnTo>
                <a:lnTo>
                  <a:pt x="165" y="1244"/>
                </a:lnTo>
                <a:lnTo>
                  <a:pt x="165" y="1244"/>
                </a:lnTo>
                <a:lnTo>
                  <a:pt x="163" y="1242"/>
                </a:lnTo>
                <a:lnTo>
                  <a:pt x="158" y="1237"/>
                </a:lnTo>
                <a:lnTo>
                  <a:pt x="158" y="1237"/>
                </a:lnTo>
                <a:lnTo>
                  <a:pt x="154" y="1229"/>
                </a:lnTo>
                <a:lnTo>
                  <a:pt x="148" y="1212"/>
                </a:lnTo>
                <a:lnTo>
                  <a:pt x="148" y="1212"/>
                </a:lnTo>
                <a:lnTo>
                  <a:pt x="146" y="1202"/>
                </a:lnTo>
                <a:lnTo>
                  <a:pt x="147" y="1196"/>
                </a:lnTo>
                <a:lnTo>
                  <a:pt x="147" y="1196"/>
                </a:lnTo>
                <a:lnTo>
                  <a:pt x="146" y="1191"/>
                </a:lnTo>
                <a:lnTo>
                  <a:pt x="145" y="1186"/>
                </a:lnTo>
                <a:lnTo>
                  <a:pt x="141" y="1175"/>
                </a:lnTo>
                <a:lnTo>
                  <a:pt x="141" y="1175"/>
                </a:lnTo>
                <a:lnTo>
                  <a:pt x="140" y="1172"/>
                </a:lnTo>
                <a:lnTo>
                  <a:pt x="139" y="1171"/>
                </a:lnTo>
                <a:lnTo>
                  <a:pt x="136" y="1169"/>
                </a:lnTo>
                <a:lnTo>
                  <a:pt x="135" y="1169"/>
                </a:lnTo>
                <a:lnTo>
                  <a:pt x="133" y="1171"/>
                </a:lnTo>
                <a:lnTo>
                  <a:pt x="131" y="1172"/>
                </a:lnTo>
                <a:lnTo>
                  <a:pt x="131" y="1172"/>
                </a:lnTo>
                <a:lnTo>
                  <a:pt x="130" y="1171"/>
                </a:lnTo>
                <a:lnTo>
                  <a:pt x="128" y="1169"/>
                </a:lnTo>
                <a:lnTo>
                  <a:pt x="127" y="1167"/>
                </a:lnTo>
                <a:lnTo>
                  <a:pt x="127" y="1166"/>
                </a:lnTo>
                <a:lnTo>
                  <a:pt x="128" y="1163"/>
                </a:lnTo>
                <a:lnTo>
                  <a:pt x="129" y="1160"/>
                </a:lnTo>
                <a:lnTo>
                  <a:pt x="129" y="1160"/>
                </a:lnTo>
                <a:lnTo>
                  <a:pt x="145" y="1140"/>
                </a:lnTo>
                <a:lnTo>
                  <a:pt x="171" y="1102"/>
                </a:lnTo>
                <a:lnTo>
                  <a:pt x="216" y="1037"/>
                </a:lnTo>
                <a:lnTo>
                  <a:pt x="217" y="1036"/>
                </a:lnTo>
                <a:close/>
                <a:moveTo>
                  <a:pt x="600" y="471"/>
                </a:moveTo>
                <a:lnTo>
                  <a:pt x="600" y="471"/>
                </a:lnTo>
                <a:lnTo>
                  <a:pt x="602" y="472"/>
                </a:lnTo>
                <a:lnTo>
                  <a:pt x="604" y="472"/>
                </a:lnTo>
                <a:lnTo>
                  <a:pt x="606" y="472"/>
                </a:lnTo>
                <a:lnTo>
                  <a:pt x="606" y="472"/>
                </a:lnTo>
                <a:lnTo>
                  <a:pt x="620" y="474"/>
                </a:lnTo>
                <a:lnTo>
                  <a:pt x="634" y="477"/>
                </a:lnTo>
                <a:lnTo>
                  <a:pt x="634" y="477"/>
                </a:lnTo>
                <a:lnTo>
                  <a:pt x="627" y="480"/>
                </a:lnTo>
                <a:lnTo>
                  <a:pt x="620" y="485"/>
                </a:lnTo>
                <a:lnTo>
                  <a:pt x="617" y="488"/>
                </a:lnTo>
                <a:lnTo>
                  <a:pt x="617" y="488"/>
                </a:lnTo>
                <a:lnTo>
                  <a:pt x="616" y="490"/>
                </a:lnTo>
                <a:lnTo>
                  <a:pt x="616" y="491"/>
                </a:lnTo>
                <a:lnTo>
                  <a:pt x="616" y="494"/>
                </a:lnTo>
                <a:lnTo>
                  <a:pt x="616" y="494"/>
                </a:lnTo>
                <a:lnTo>
                  <a:pt x="614" y="495"/>
                </a:lnTo>
                <a:lnTo>
                  <a:pt x="613" y="495"/>
                </a:lnTo>
                <a:lnTo>
                  <a:pt x="611" y="495"/>
                </a:lnTo>
                <a:lnTo>
                  <a:pt x="611" y="495"/>
                </a:lnTo>
                <a:lnTo>
                  <a:pt x="606" y="495"/>
                </a:lnTo>
                <a:lnTo>
                  <a:pt x="602" y="495"/>
                </a:lnTo>
                <a:lnTo>
                  <a:pt x="600" y="494"/>
                </a:lnTo>
                <a:lnTo>
                  <a:pt x="600" y="494"/>
                </a:lnTo>
                <a:lnTo>
                  <a:pt x="597" y="493"/>
                </a:lnTo>
                <a:lnTo>
                  <a:pt x="596" y="493"/>
                </a:lnTo>
                <a:lnTo>
                  <a:pt x="596" y="494"/>
                </a:lnTo>
                <a:lnTo>
                  <a:pt x="594" y="494"/>
                </a:lnTo>
                <a:lnTo>
                  <a:pt x="594" y="494"/>
                </a:lnTo>
                <a:lnTo>
                  <a:pt x="591" y="493"/>
                </a:lnTo>
                <a:lnTo>
                  <a:pt x="588" y="493"/>
                </a:lnTo>
                <a:lnTo>
                  <a:pt x="584" y="494"/>
                </a:lnTo>
                <a:lnTo>
                  <a:pt x="600" y="471"/>
                </a:lnTo>
                <a:close/>
                <a:moveTo>
                  <a:pt x="673" y="485"/>
                </a:moveTo>
                <a:lnTo>
                  <a:pt x="677" y="484"/>
                </a:lnTo>
                <a:lnTo>
                  <a:pt x="677" y="484"/>
                </a:lnTo>
                <a:lnTo>
                  <a:pt x="683" y="488"/>
                </a:lnTo>
                <a:lnTo>
                  <a:pt x="693" y="497"/>
                </a:lnTo>
                <a:lnTo>
                  <a:pt x="693" y="497"/>
                </a:lnTo>
                <a:lnTo>
                  <a:pt x="703" y="507"/>
                </a:lnTo>
                <a:lnTo>
                  <a:pt x="712" y="517"/>
                </a:lnTo>
                <a:lnTo>
                  <a:pt x="712" y="517"/>
                </a:lnTo>
                <a:lnTo>
                  <a:pt x="715" y="519"/>
                </a:lnTo>
                <a:lnTo>
                  <a:pt x="717" y="520"/>
                </a:lnTo>
                <a:lnTo>
                  <a:pt x="717" y="519"/>
                </a:lnTo>
                <a:lnTo>
                  <a:pt x="717" y="518"/>
                </a:lnTo>
                <a:lnTo>
                  <a:pt x="754" y="560"/>
                </a:lnTo>
                <a:lnTo>
                  <a:pt x="754" y="560"/>
                </a:lnTo>
                <a:lnTo>
                  <a:pt x="778" y="591"/>
                </a:lnTo>
                <a:lnTo>
                  <a:pt x="794" y="612"/>
                </a:lnTo>
                <a:lnTo>
                  <a:pt x="767" y="603"/>
                </a:lnTo>
                <a:lnTo>
                  <a:pt x="767" y="603"/>
                </a:lnTo>
                <a:lnTo>
                  <a:pt x="763" y="601"/>
                </a:lnTo>
                <a:lnTo>
                  <a:pt x="760" y="601"/>
                </a:lnTo>
                <a:lnTo>
                  <a:pt x="752" y="601"/>
                </a:lnTo>
                <a:lnTo>
                  <a:pt x="746" y="604"/>
                </a:lnTo>
                <a:lnTo>
                  <a:pt x="683" y="564"/>
                </a:lnTo>
                <a:lnTo>
                  <a:pt x="669" y="535"/>
                </a:lnTo>
                <a:lnTo>
                  <a:pt x="669" y="535"/>
                </a:lnTo>
                <a:lnTo>
                  <a:pt x="669" y="536"/>
                </a:lnTo>
                <a:lnTo>
                  <a:pt x="673" y="535"/>
                </a:lnTo>
                <a:lnTo>
                  <a:pt x="673" y="535"/>
                </a:lnTo>
                <a:lnTo>
                  <a:pt x="674" y="534"/>
                </a:lnTo>
                <a:lnTo>
                  <a:pt x="676" y="531"/>
                </a:lnTo>
                <a:lnTo>
                  <a:pt x="680" y="526"/>
                </a:lnTo>
                <a:lnTo>
                  <a:pt x="680" y="526"/>
                </a:lnTo>
                <a:lnTo>
                  <a:pt x="682" y="522"/>
                </a:lnTo>
                <a:lnTo>
                  <a:pt x="682" y="517"/>
                </a:lnTo>
                <a:lnTo>
                  <a:pt x="682" y="517"/>
                </a:lnTo>
                <a:lnTo>
                  <a:pt x="680" y="509"/>
                </a:lnTo>
                <a:lnTo>
                  <a:pt x="677" y="507"/>
                </a:lnTo>
                <a:lnTo>
                  <a:pt x="677" y="507"/>
                </a:lnTo>
                <a:lnTo>
                  <a:pt x="679" y="506"/>
                </a:lnTo>
                <a:lnTo>
                  <a:pt x="677" y="501"/>
                </a:lnTo>
                <a:lnTo>
                  <a:pt x="677" y="501"/>
                </a:lnTo>
                <a:lnTo>
                  <a:pt x="676" y="499"/>
                </a:lnTo>
                <a:lnTo>
                  <a:pt x="675" y="496"/>
                </a:lnTo>
                <a:lnTo>
                  <a:pt x="673" y="494"/>
                </a:lnTo>
                <a:lnTo>
                  <a:pt x="673" y="485"/>
                </a:lnTo>
                <a:close/>
                <a:moveTo>
                  <a:pt x="972" y="961"/>
                </a:moveTo>
                <a:lnTo>
                  <a:pt x="972" y="961"/>
                </a:lnTo>
                <a:lnTo>
                  <a:pt x="970" y="979"/>
                </a:lnTo>
                <a:lnTo>
                  <a:pt x="969" y="993"/>
                </a:lnTo>
                <a:lnTo>
                  <a:pt x="968" y="999"/>
                </a:lnTo>
                <a:lnTo>
                  <a:pt x="967" y="1001"/>
                </a:lnTo>
                <a:lnTo>
                  <a:pt x="967" y="1001"/>
                </a:lnTo>
                <a:lnTo>
                  <a:pt x="962" y="1005"/>
                </a:lnTo>
                <a:lnTo>
                  <a:pt x="951" y="1011"/>
                </a:lnTo>
                <a:lnTo>
                  <a:pt x="917" y="1025"/>
                </a:lnTo>
                <a:lnTo>
                  <a:pt x="882" y="1040"/>
                </a:lnTo>
                <a:lnTo>
                  <a:pt x="860" y="1047"/>
                </a:lnTo>
                <a:lnTo>
                  <a:pt x="860" y="1047"/>
                </a:lnTo>
                <a:lnTo>
                  <a:pt x="853" y="1049"/>
                </a:lnTo>
                <a:lnTo>
                  <a:pt x="849" y="1051"/>
                </a:lnTo>
                <a:lnTo>
                  <a:pt x="847" y="1052"/>
                </a:lnTo>
                <a:lnTo>
                  <a:pt x="846" y="1051"/>
                </a:lnTo>
                <a:lnTo>
                  <a:pt x="846" y="1051"/>
                </a:lnTo>
                <a:lnTo>
                  <a:pt x="841" y="1053"/>
                </a:lnTo>
                <a:lnTo>
                  <a:pt x="829" y="1059"/>
                </a:lnTo>
                <a:lnTo>
                  <a:pt x="813" y="1069"/>
                </a:lnTo>
                <a:lnTo>
                  <a:pt x="813" y="1069"/>
                </a:lnTo>
                <a:lnTo>
                  <a:pt x="819" y="1017"/>
                </a:lnTo>
                <a:lnTo>
                  <a:pt x="825" y="963"/>
                </a:lnTo>
                <a:lnTo>
                  <a:pt x="825" y="963"/>
                </a:lnTo>
                <a:lnTo>
                  <a:pt x="826" y="960"/>
                </a:lnTo>
                <a:lnTo>
                  <a:pt x="827" y="956"/>
                </a:lnTo>
                <a:lnTo>
                  <a:pt x="829" y="951"/>
                </a:lnTo>
                <a:lnTo>
                  <a:pt x="829" y="951"/>
                </a:lnTo>
                <a:lnTo>
                  <a:pt x="827" y="945"/>
                </a:lnTo>
                <a:lnTo>
                  <a:pt x="826" y="939"/>
                </a:lnTo>
                <a:lnTo>
                  <a:pt x="823" y="934"/>
                </a:lnTo>
                <a:lnTo>
                  <a:pt x="820" y="931"/>
                </a:lnTo>
                <a:lnTo>
                  <a:pt x="820" y="931"/>
                </a:lnTo>
                <a:lnTo>
                  <a:pt x="817" y="925"/>
                </a:lnTo>
                <a:lnTo>
                  <a:pt x="813" y="920"/>
                </a:lnTo>
                <a:lnTo>
                  <a:pt x="813" y="920"/>
                </a:lnTo>
                <a:lnTo>
                  <a:pt x="804" y="905"/>
                </a:lnTo>
                <a:lnTo>
                  <a:pt x="790" y="876"/>
                </a:lnTo>
                <a:lnTo>
                  <a:pt x="769" y="835"/>
                </a:lnTo>
                <a:lnTo>
                  <a:pt x="825" y="802"/>
                </a:lnTo>
                <a:lnTo>
                  <a:pt x="869" y="862"/>
                </a:lnTo>
                <a:lnTo>
                  <a:pt x="869" y="862"/>
                </a:lnTo>
                <a:lnTo>
                  <a:pt x="882" y="888"/>
                </a:lnTo>
                <a:lnTo>
                  <a:pt x="882" y="888"/>
                </a:lnTo>
                <a:lnTo>
                  <a:pt x="888" y="901"/>
                </a:lnTo>
                <a:lnTo>
                  <a:pt x="892" y="908"/>
                </a:lnTo>
                <a:lnTo>
                  <a:pt x="893" y="914"/>
                </a:lnTo>
                <a:lnTo>
                  <a:pt x="893" y="914"/>
                </a:lnTo>
                <a:lnTo>
                  <a:pt x="894" y="925"/>
                </a:lnTo>
                <a:lnTo>
                  <a:pt x="895" y="933"/>
                </a:lnTo>
                <a:lnTo>
                  <a:pt x="895" y="933"/>
                </a:lnTo>
                <a:lnTo>
                  <a:pt x="895" y="936"/>
                </a:lnTo>
                <a:lnTo>
                  <a:pt x="895" y="937"/>
                </a:lnTo>
                <a:lnTo>
                  <a:pt x="899" y="938"/>
                </a:lnTo>
                <a:lnTo>
                  <a:pt x="899" y="938"/>
                </a:lnTo>
                <a:lnTo>
                  <a:pt x="909" y="943"/>
                </a:lnTo>
                <a:lnTo>
                  <a:pt x="913" y="944"/>
                </a:lnTo>
                <a:lnTo>
                  <a:pt x="922" y="925"/>
                </a:lnTo>
                <a:lnTo>
                  <a:pt x="972" y="961"/>
                </a:lnTo>
                <a:close/>
                <a:moveTo>
                  <a:pt x="1119" y="1065"/>
                </a:moveTo>
                <a:lnTo>
                  <a:pt x="1119" y="1065"/>
                </a:lnTo>
                <a:lnTo>
                  <a:pt x="1124" y="1068"/>
                </a:lnTo>
                <a:lnTo>
                  <a:pt x="1135" y="1077"/>
                </a:lnTo>
                <a:lnTo>
                  <a:pt x="1149" y="1093"/>
                </a:lnTo>
                <a:lnTo>
                  <a:pt x="1149" y="1093"/>
                </a:lnTo>
                <a:lnTo>
                  <a:pt x="1156" y="1106"/>
                </a:lnTo>
                <a:lnTo>
                  <a:pt x="1162" y="1118"/>
                </a:lnTo>
                <a:lnTo>
                  <a:pt x="1171" y="1132"/>
                </a:lnTo>
                <a:lnTo>
                  <a:pt x="1171" y="1132"/>
                </a:lnTo>
                <a:lnTo>
                  <a:pt x="1176" y="1138"/>
                </a:lnTo>
                <a:lnTo>
                  <a:pt x="1183" y="1143"/>
                </a:lnTo>
                <a:lnTo>
                  <a:pt x="1195" y="1149"/>
                </a:lnTo>
                <a:lnTo>
                  <a:pt x="1205" y="1154"/>
                </a:lnTo>
                <a:lnTo>
                  <a:pt x="1209" y="1155"/>
                </a:lnTo>
                <a:lnTo>
                  <a:pt x="1211" y="1162"/>
                </a:lnTo>
                <a:lnTo>
                  <a:pt x="1211" y="1162"/>
                </a:lnTo>
                <a:lnTo>
                  <a:pt x="1202" y="1161"/>
                </a:lnTo>
                <a:lnTo>
                  <a:pt x="1192" y="1160"/>
                </a:lnTo>
                <a:lnTo>
                  <a:pt x="1181" y="1160"/>
                </a:lnTo>
                <a:lnTo>
                  <a:pt x="1181" y="1160"/>
                </a:lnTo>
                <a:lnTo>
                  <a:pt x="1169" y="1162"/>
                </a:lnTo>
                <a:lnTo>
                  <a:pt x="1159" y="1166"/>
                </a:lnTo>
                <a:lnTo>
                  <a:pt x="1149" y="1169"/>
                </a:lnTo>
                <a:lnTo>
                  <a:pt x="1149" y="1169"/>
                </a:lnTo>
                <a:lnTo>
                  <a:pt x="1145" y="1149"/>
                </a:lnTo>
                <a:lnTo>
                  <a:pt x="1145" y="1149"/>
                </a:lnTo>
                <a:lnTo>
                  <a:pt x="1141" y="1144"/>
                </a:lnTo>
                <a:lnTo>
                  <a:pt x="1137" y="1140"/>
                </a:lnTo>
                <a:lnTo>
                  <a:pt x="1131" y="1135"/>
                </a:lnTo>
                <a:lnTo>
                  <a:pt x="1128" y="1123"/>
                </a:lnTo>
                <a:lnTo>
                  <a:pt x="1128" y="1112"/>
                </a:lnTo>
                <a:lnTo>
                  <a:pt x="1128" y="1112"/>
                </a:lnTo>
                <a:lnTo>
                  <a:pt x="1125" y="1100"/>
                </a:lnTo>
                <a:lnTo>
                  <a:pt x="1123" y="1087"/>
                </a:lnTo>
                <a:lnTo>
                  <a:pt x="1123" y="1087"/>
                </a:lnTo>
                <a:lnTo>
                  <a:pt x="1120" y="1075"/>
                </a:lnTo>
                <a:lnTo>
                  <a:pt x="1119" y="1065"/>
                </a:lnTo>
                <a:lnTo>
                  <a:pt x="1119" y="1065"/>
                </a:lnTo>
                <a:close/>
                <a:moveTo>
                  <a:pt x="817" y="1115"/>
                </a:moveTo>
                <a:lnTo>
                  <a:pt x="817" y="1115"/>
                </a:lnTo>
                <a:lnTo>
                  <a:pt x="809" y="1121"/>
                </a:lnTo>
                <a:lnTo>
                  <a:pt x="802" y="1129"/>
                </a:lnTo>
                <a:lnTo>
                  <a:pt x="802" y="1133"/>
                </a:lnTo>
                <a:lnTo>
                  <a:pt x="807" y="1145"/>
                </a:lnTo>
                <a:lnTo>
                  <a:pt x="807" y="1145"/>
                </a:lnTo>
                <a:lnTo>
                  <a:pt x="808" y="1148"/>
                </a:lnTo>
                <a:lnTo>
                  <a:pt x="809" y="1149"/>
                </a:lnTo>
                <a:lnTo>
                  <a:pt x="809" y="1151"/>
                </a:lnTo>
                <a:lnTo>
                  <a:pt x="809" y="1151"/>
                </a:lnTo>
                <a:lnTo>
                  <a:pt x="807" y="1152"/>
                </a:lnTo>
                <a:lnTo>
                  <a:pt x="803" y="1155"/>
                </a:lnTo>
                <a:lnTo>
                  <a:pt x="803" y="1155"/>
                </a:lnTo>
                <a:lnTo>
                  <a:pt x="800" y="1156"/>
                </a:lnTo>
                <a:lnTo>
                  <a:pt x="800" y="1156"/>
                </a:lnTo>
                <a:lnTo>
                  <a:pt x="800" y="1158"/>
                </a:lnTo>
                <a:lnTo>
                  <a:pt x="800" y="1158"/>
                </a:lnTo>
                <a:lnTo>
                  <a:pt x="802" y="1162"/>
                </a:lnTo>
                <a:lnTo>
                  <a:pt x="803" y="1164"/>
                </a:lnTo>
                <a:lnTo>
                  <a:pt x="803" y="1166"/>
                </a:lnTo>
                <a:lnTo>
                  <a:pt x="803" y="1166"/>
                </a:lnTo>
                <a:lnTo>
                  <a:pt x="803" y="1173"/>
                </a:lnTo>
                <a:lnTo>
                  <a:pt x="803" y="1179"/>
                </a:lnTo>
                <a:lnTo>
                  <a:pt x="803" y="1179"/>
                </a:lnTo>
                <a:lnTo>
                  <a:pt x="796" y="1177"/>
                </a:lnTo>
                <a:lnTo>
                  <a:pt x="783" y="1172"/>
                </a:lnTo>
                <a:lnTo>
                  <a:pt x="783" y="1172"/>
                </a:lnTo>
                <a:lnTo>
                  <a:pt x="777" y="1171"/>
                </a:lnTo>
                <a:lnTo>
                  <a:pt x="769" y="1171"/>
                </a:lnTo>
                <a:lnTo>
                  <a:pt x="762" y="1172"/>
                </a:lnTo>
                <a:lnTo>
                  <a:pt x="762" y="1172"/>
                </a:lnTo>
                <a:lnTo>
                  <a:pt x="757" y="1162"/>
                </a:lnTo>
                <a:lnTo>
                  <a:pt x="757" y="1162"/>
                </a:lnTo>
                <a:lnTo>
                  <a:pt x="755" y="1156"/>
                </a:lnTo>
                <a:lnTo>
                  <a:pt x="752" y="1152"/>
                </a:lnTo>
                <a:lnTo>
                  <a:pt x="757" y="1095"/>
                </a:lnTo>
                <a:lnTo>
                  <a:pt x="773" y="1086"/>
                </a:lnTo>
                <a:lnTo>
                  <a:pt x="780" y="1092"/>
                </a:lnTo>
                <a:lnTo>
                  <a:pt x="780" y="1092"/>
                </a:lnTo>
                <a:lnTo>
                  <a:pt x="790" y="1092"/>
                </a:lnTo>
                <a:lnTo>
                  <a:pt x="790" y="1092"/>
                </a:lnTo>
                <a:lnTo>
                  <a:pt x="797" y="1095"/>
                </a:lnTo>
                <a:lnTo>
                  <a:pt x="807" y="1100"/>
                </a:lnTo>
                <a:lnTo>
                  <a:pt x="807" y="1100"/>
                </a:lnTo>
                <a:lnTo>
                  <a:pt x="811" y="1104"/>
                </a:lnTo>
                <a:lnTo>
                  <a:pt x="814" y="1109"/>
                </a:lnTo>
                <a:lnTo>
                  <a:pt x="817" y="1115"/>
                </a:lnTo>
                <a:lnTo>
                  <a:pt x="817" y="11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0FDE38FF-6080-45BA-B3F0-C8F8D2F12609}"/>
              </a:ext>
            </a:extLst>
          </p:cNvPr>
          <p:cNvSpPr>
            <a:spLocks noEditPoints="1"/>
          </p:cNvSpPr>
          <p:nvPr/>
        </p:nvSpPr>
        <p:spPr bwMode="auto">
          <a:xfrm>
            <a:off x="4301211" y="883385"/>
            <a:ext cx="1303577" cy="1575740"/>
          </a:xfrm>
          <a:custGeom>
            <a:avLst/>
            <a:gdLst>
              <a:gd name="T0" fmla="*/ 750 w 1116"/>
              <a:gd name="T1" fmla="*/ 691 h 1349"/>
              <a:gd name="T2" fmla="*/ 732 w 1116"/>
              <a:gd name="T3" fmla="*/ 758 h 1349"/>
              <a:gd name="T4" fmla="*/ 738 w 1116"/>
              <a:gd name="T5" fmla="*/ 983 h 1349"/>
              <a:gd name="T6" fmla="*/ 848 w 1116"/>
              <a:gd name="T7" fmla="*/ 1093 h 1349"/>
              <a:gd name="T8" fmla="*/ 824 w 1116"/>
              <a:gd name="T9" fmla="*/ 1206 h 1349"/>
              <a:gd name="T10" fmla="*/ 736 w 1116"/>
              <a:gd name="T11" fmla="*/ 1289 h 1349"/>
              <a:gd name="T12" fmla="*/ 852 w 1116"/>
              <a:gd name="T13" fmla="*/ 1321 h 1349"/>
              <a:gd name="T14" fmla="*/ 911 w 1116"/>
              <a:gd name="T15" fmla="*/ 1233 h 1349"/>
              <a:gd name="T16" fmla="*/ 991 w 1116"/>
              <a:gd name="T17" fmla="*/ 1150 h 1349"/>
              <a:gd name="T18" fmla="*/ 943 w 1116"/>
              <a:gd name="T19" fmla="*/ 1104 h 1349"/>
              <a:gd name="T20" fmla="*/ 961 w 1116"/>
              <a:gd name="T21" fmla="*/ 862 h 1349"/>
              <a:gd name="T22" fmla="*/ 1036 w 1116"/>
              <a:gd name="T23" fmla="*/ 665 h 1349"/>
              <a:gd name="T24" fmla="*/ 1066 w 1116"/>
              <a:gd name="T25" fmla="*/ 426 h 1349"/>
              <a:gd name="T26" fmla="*/ 1096 w 1116"/>
              <a:gd name="T27" fmla="*/ 228 h 1349"/>
              <a:gd name="T28" fmla="*/ 1102 w 1116"/>
              <a:gd name="T29" fmla="*/ 182 h 1349"/>
              <a:gd name="T30" fmla="*/ 1061 w 1116"/>
              <a:gd name="T31" fmla="*/ 122 h 1349"/>
              <a:gd name="T32" fmla="*/ 1015 w 1116"/>
              <a:gd name="T33" fmla="*/ 0 h 1349"/>
              <a:gd name="T34" fmla="*/ 901 w 1116"/>
              <a:gd name="T35" fmla="*/ 81 h 1349"/>
              <a:gd name="T36" fmla="*/ 895 w 1116"/>
              <a:gd name="T37" fmla="*/ 121 h 1349"/>
              <a:gd name="T38" fmla="*/ 911 w 1116"/>
              <a:gd name="T39" fmla="*/ 179 h 1349"/>
              <a:gd name="T40" fmla="*/ 912 w 1116"/>
              <a:gd name="T41" fmla="*/ 208 h 1349"/>
              <a:gd name="T42" fmla="*/ 846 w 1116"/>
              <a:gd name="T43" fmla="*/ 248 h 1349"/>
              <a:gd name="T44" fmla="*/ 783 w 1116"/>
              <a:gd name="T45" fmla="*/ 334 h 1349"/>
              <a:gd name="T46" fmla="*/ 671 w 1116"/>
              <a:gd name="T47" fmla="*/ 481 h 1349"/>
              <a:gd name="T48" fmla="*/ 644 w 1116"/>
              <a:gd name="T49" fmla="*/ 505 h 1349"/>
              <a:gd name="T50" fmla="*/ 576 w 1116"/>
              <a:gd name="T51" fmla="*/ 495 h 1349"/>
              <a:gd name="T52" fmla="*/ 529 w 1116"/>
              <a:gd name="T53" fmla="*/ 610 h 1349"/>
              <a:gd name="T54" fmla="*/ 354 w 1116"/>
              <a:gd name="T55" fmla="*/ 775 h 1349"/>
              <a:gd name="T56" fmla="*/ 180 w 1116"/>
              <a:gd name="T57" fmla="*/ 866 h 1349"/>
              <a:gd name="T58" fmla="*/ 118 w 1116"/>
              <a:gd name="T59" fmla="*/ 838 h 1349"/>
              <a:gd name="T60" fmla="*/ 64 w 1116"/>
              <a:gd name="T61" fmla="*/ 900 h 1349"/>
              <a:gd name="T62" fmla="*/ 135 w 1116"/>
              <a:gd name="T63" fmla="*/ 925 h 1349"/>
              <a:gd name="T64" fmla="*/ 111 w 1116"/>
              <a:gd name="T65" fmla="*/ 993 h 1349"/>
              <a:gd name="T66" fmla="*/ 65 w 1116"/>
              <a:gd name="T67" fmla="*/ 1101 h 1349"/>
              <a:gd name="T68" fmla="*/ 12 w 1116"/>
              <a:gd name="T69" fmla="*/ 1213 h 1349"/>
              <a:gd name="T70" fmla="*/ 27 w 1116"/>
              <a:gd name="T71" fmla="*/ 1285 h 1349"/>
              <a:gd name="T72" fmla="*/ 95 w 1116"/>
              <a:gd name="T73" fmla="*/ 1343 h 1349"/>
              <a:gd name="T74" fmla="*/ 159 w 1116"/>
              <a:gd name="T75" fmla="*/ 1273 h 1349"/>
              <a:gd name="T76" fmla="*/ 127 w 1116"/>
              <a:gd name="T77" fmla="*/ 1195 h 1349"/>
              <a:gd name="T78" fmla="*/ 214 w 1116"/>
              <a:gd name="T79" fmla="*/ 1204 h 1349"/>
              <a:gd name="T80" fmla="*/ 364 w 1116"/>
              <a:gd name="T81" fmla="*/ 1208 h 1349"/>
              <a:gd name="T82" fmla="*/ 381 w 1116"/>
              <a:gd name="T83" fmla="*/ 1279 h 1349"/>
              <a:gd name="T84" fmla="*/ 449 w 1116"/>
              <a:gd name="T85" fmla="*/ 1326 h 1349"/>
              <a:gd name="T86" fmla="*/ 539 w 1116"/>
              <a:gd name="T87" fmla="*/ 1281 h 1349"/>
              <a:gd name="T88" fmla="*/ 421 w 1116"/>
              <a:gd name="T89" fmla="*/ 1087 h 1349"/>
              <a:gd name="T90" fmla="*/ 579 w 1116"/>
              <a:gd name="T91" fmla="*/ 1035 h 1349"/>
              <a:gd name="T92" fmla="*/ 630 w 1116"/>
              <a:gd name="T93" fmla="*/ 758 h 1349"/>
              <a:gd name="T94" fmla="*/ 623 w 1116"/>
              <a:gd name="T95" fmla="*/ 655 h 1349"/>
              <a:gd name="T96" fmla="*/ 670 w 1116"/>
              <a:gd name="T97" fmla="*/ 585 h 1349"/>
              <a:gd name="T98" fmla="*/ 728 w 1116"/>
              <a:gd name="T99" fmla="*/ 579 h 1349"/>
              <a:gd name="T100" fmla="*/ 822 w 1116"/>
              <a:gd name="T101" fmla="*/ 943 h 1349"/>
              <a:gd name="T102" fmla="*/ 825 w 1116"/>
              <a:gd name="T103" fmla="*/ 869 h 1349"/>
              <a:gd name="T104" fmla="*/ 624 w 1116"/>
              <a:gd name="T105" fmla="*/ 557 h 1349"/>
              <a:gd name="T106" fmla="*/ 635 w 1116"/>
              <a:gd name="T107" fmla="*/ 602 h 1349"/>
              <a:gd name="T108" fmla="*/ 608 w 1116"/>
              <a:gd name="T109" fmla="*/ 538 h 1349"/>
              <a:gd name="T110" fmla="*/ 393 w 1116"/>
              <a:gd name="T111" fmla="*/ 1195 h 1349"/>
              <a:gd name="T112" fmla="*/ 368 w 1116"/>
              <a:gd name="T113" fmla="*/ 1104 h 1349"/>
              <a:gd name="T114" fmla="*/ 94 w 1116"/>
              <a:gd name="T115" fmla="*/ 1099 h 1349"/>
              <a:gd name="T116" fmla="*/ 67 w 1116"/>
              <a:gd name="T117" fmla="*/ 1191 h 1349"/>
              <a:gd name="T118" fmla="*/ 66 w 1116"/>
              <a:gd name="T119" fmla="*/ 1197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6" h="1349">
                <a:moveTo>
                  <a:pt x="749" y="568"/>
                </a:moveTo>
                <a:lnTo>
                  <a:pt x="749" y="568"/>
                </a:lnTo>
                <a:lnTo>
                  <a:pt x="748" y="576"/>
                </a:lnTo>
                <a:lnTo>
                  <a:pt x="749" y="585"/>
                </a:lnTo>
                <a:lnTo>
                  <a:pt x="751" y="595"/>
                </a:lnTo>
                <a:lnTo>
                  <a:pt x="751" y="595"/>
                </a:lnTo>
                <a:lnTo>
                  <a:pt x="756" y="603"/>
                </a:lnTo>
                <a:lnTo>
                  <a:pt x="761" y="609"/>
                </a:lnTo>
                <a:lnTo>
                  <a:pt x="765" y="614"/>
                </a:lnTo>
                <a:lnTo>
                  <a:pt x="765" y="614"/>
                </a:lnTo>
                <a:lnTo>
                  <a:pt x="756" y="644"/>
                </a:lnTo>
                <a:lnTo>
                  <a:pt x="745" y="682"/>
                </a:lnTo>
                <a:lnTo>
                  <a:pt x="745" y="682"/>
                </a:lnTo>
                <a:lnTo>
                  <a:pt x="744" y="685"/>
                </a:lnTo>
                <a:lnTo>
                  <a:pt x="745" y="688"/>
                </a:lnTo>
                <a:lnTo>
                  <a:pt x="748" y="690"/>
                </a:lnTo>
                <a:lnTo>
                  <a:pt x="750" y="691"/>
                </a:lnTo>
                <a:lnTo>
                  <a:pt x="751" y="691"/>
                </a:lnTo>
                <a:lnTo>
                  <a:pt x="749" y="695"/>
                </a:lnTo>
                <a:lnTo>
                  <a:pt x="749" y="695"/>
                </a:lnTo>
                <a:lnTo>
                  <a:pt x="738" y="705"/>
                </a:lnTo>
                <a:lnTo>
                  <a:pt x="738" y="705"/>
                </a:lnTo>
                <a:lnTo>
                  <a:pt x="736" y="710"/>
                </a:lnTo>
                <a:lnTo>
                  <a:pt x="734" y="714"/>
                </a:lnTo>
                <a:lnTo>
                  <a:pt x="733" y="718"/>
                </a:lnTo>
                <a:lnTo>
                  <a:pt x="732" y="722"/>
                </a:lnTo>
                <a:lnTo>
                  <a:pt x="732" y="722"/>
                </a:lnTo>
                <a:lnTo>
                  <a:pt x="730" y="724"/>
                </a:lnTo>
                <a:lnTo>
                  <a:pt x="728" y="728"/>
                </a:lnTo>
                <a:lnTo>
                  <a:pt x="728" y="735"/>
                </a:lnTo>
                <a:lnTo>
                  <a:pt x="728" y="735"/>
                </a:lnTo>
                <a:lnTo>
                  <a:pt x="730" y="746"/>
                </a:lnTo>
                <a:lnTo>
                  <a:pt x="732" y="758"/>
                </a:lnTo>
                <a:lnTo>
                  <a:pt x="732" y="758"/>
                </a:lnTo>
                <a:lnTo>
                  <a:pt x="734" y="765"/>
                </a:lnTo>
                <a:lnTo>
                  <a:pt x="739" y="770"/>
                </a:lnTo>
                <a:lnTo>
                  <a:pt x="745" y="775"/>
                </a:lnTo>
                <a:lnTo>
                  <a:pt x="745" y="775"/>
                </a:lnTo>
                <a:lnTo>
                  <a:pt x="722" y="834"/>
                </a:lnTo>
                <a:lnTo>
                  <a:pt x="708" y="879"/>
                </a:lnTo>
                <a:lnTo>
                  <a:pt x="703" y="896"/>
                </a:lnTo>
                <a:lnTo>
                  <a:pt x="702" y="906"/>
                </a:lnTo>
                <a:lnTo>
                  <a:pt x="702" y="906"/>
                </a:lnTo>
                <a:lnTo>
                  <a:pt x="703" y="918"/>
                </a:lnTo>
                <a:lnTo>
                  <a:pt x="705" y="929"/>
                </a:lnTo>
                <a:lnTo>
                  <a:pt x="711" y="949"/>
                </a:lnTo>
                <a:lnTo>
                  <a:pt x="711" y="949"/>
                </a:lnTo>
                <a:lnTo>
                  <a:pt x="715" y="958"/>
                </a:lnTo>
                <a:lnTo>
                  <a:pt x="720" y="965"/>
                </a:lnTo>
                <a:lnTo>
                  <a:pt x="727" y="972"/>
                </a:lnTo>
                <a:lnTo>
                  <a:pt x="738" y="983"/>
                </a:lnTo>
                <a:lnTo>
                  <a:pt x="738" y="983"/>
                </a:lnTo>
                <a:lnTo>
                  <a:pt x="766" y="1012"/>
                </a:lnTo>
                <a:lnTo>
                  <a:pt x="777" y="1024"/>
                </a:lnTo>
                <a:lnTo>
                  <a:pt x="782" y="1030"/>
                </a:lnTo>
                <a:lnTo>
                  <a:pt x="782" y="1030"/>
                </a:lnTo>
                <a:lnTo>
                  <a:pt x="791" y="1042"/>
                </a:lnTo>
                <a:lnTo>
                  <a:pt x="797" y="1051"/>
                </a:lnTo>
                <a:lnTo>
                  <a:pt x="802" y="1057"/>
                </a:lnTo>
                <a:lnTo>
                  <a:pt x="802" y="1057"/>
                </a:lnTo>
                <a:lnTo>
                  <a:pt x="803" y="1059"/>
                </a:lnTo>
                <a:lnTo>
                  <a:pt x="807" y="1062"/>
                </a:lnTo>
                <a:lnTo>
                  <a:pt x="818" y="1069"/>
                </a:lnTo>
                <a:lnTo>
                  <a:pt x="828" y="1075"/>
                </a:lnTo>
                <a:lnTo>
                  <a:pt x="835" y="1080"/>
                </a:lnTo>
                <a:lnTo>
                  <a:pt x="835" y="1080"/>
                </a:lnTo>
                <a:lnTo>
                  <a:pt x="848" y="1093"/>
                </a:lnTo>
                <a:lnTo>
                  <a:pt x="848" y="1093"/>
                </a:lnTo>
                <a:lnTo>
                  <a:pt x="853" y="1098"/>
                </a:lnTo>
                <a:lnTo>
                  <a:pt x="854" y="1102"/>
                </a:lnTo>
                <a:lnTo>
                  <a:pt x="853" y="1104"/>
                </a:lnTo>
                <a:lnTo>
                  <a:pt x="852" y="1108"/>
                </a:lnTo>
                <a:lnTo>
                  <a:pt x="852" y="1108"/>
                </a:lnTo>
                <a:lnTo>
                  <a:pt x="849" y="1115"/>
                </a:lnTo>
                <a:lnTo>
                  <a:pt x="848" y="1124"/>
                </a:lnTo>
                <a:lnTo>
                  <a:pt x="848" y="1124"/>
                </a:lnTo>
                <a:lnTo>
                  <a:pt x="847" y="1141"/>
                </a:lnTo>
                <a:lnTo>
                  <a:pt x="846" y="1165"/>
                </a:lnTo>
                <a:lnTo>
                  <a:pt x="846" y="1165"/>
                </a:lnTo>
                <a:lnTo>
                  <a:pt x="843" y="1178"/>
                </a:lnTo>
                <a:lnTo>
                  <a:pt x="842" y="1181"/>
                </a:lnTo>
                <a:lnTo>
                  <a:pt x="838" y="1184"/>
                </a:lnTo>
                <a:lnTo>
                  <a:pt x="838" y="1184"/>
                </a:lnTo>
                <a:lnTo>
                  <a:pt x="828" y="1199"/>
                </a:lnTo>
                <a:lnTo>
                  <a:pt x="824" y="1206"/>
                </a:lnTo>
                <a:lnTo>
                  <a:pt x="822" y="1211"/>
                </a:lnTo>
                <a:lnTo>
                  <a:pt x="822" y="1211"/>
                </a:lnTo>
                <a:lnTo>
                  <a:pt x="822" y="1216"/>
                </a:lnTo>
                <a:lnTo>
                  <a:pt x="823" y="1219"/>
                </a:lnTo>
                <a:lnTo>
                  <a:pt x="825" y="1222"/>
                </a:lnTo>
                <a:lnTo>
                  <a:pt x="825" y="1222"/>
                </a:lnTo>
                <a:lnTo>
                  <a:pt x="808" y="1245"/>
                </a:lnTo>
                <a:lnTo>
                  <a:pt x="808" y="1245"/>
                </a:lnTo>
                <a:lnTo>
                  <a:pt x="801" y="1254"/>
                </a:lnTo>
                <a:lnTo>
                  <a:pt x="790" y="1263"/>
                </a:lnTo>
                <a:lnTo>
                  <a:pt x="779" y="1271"/>
                </a:lnTo>
                <a:lnTo>
                  <a:pt x="772" y="1275"/>
                </a:lnTo>
                <a:lnTo>
                  <a:pt x="772" y="1275"/>
                </a:lnTo>
                <a:lnTo>
                  <a:pt x="762" y="1277"/>
                </a:lnTo>
                <a:lnTo>
                  <a:pt x="748" y="1282"/>
                </a:lnTo>
                <a:lnTo>
                  <a:pt x="742" y="1286"/>
                </a:lnTo>
                <a:lnTo>
                  <a:pt x="736" y="1289"/>
                </a:lnTo>
                <a:lnTo>
                  <a:pt x="732" y="1293"/>
                </a:lnTo>
                <a:lnTo>
                  <a:pt x="732" y="1296"/>
                </a:lnTo>
                <a:lnTo>
                  <a:pt x="732" y="1298"/>
                </a:lnTo>
                <a:lnTo>
                  <a:pt x="732" y="1298"/>
                </a:lnTo>
                <a:lnTo>
                  <a:pt x="732" y="1302"/>
                </a:lnTo>
                <a:lnTo>
                  <a:pt x="733" y="1304"/>
                </a:lnTo>
                <a:lnTo>
                  <a:pt x="738" y="1308"/>
                </a:lnTo>
                <a:lnTo>
                  <a:pt x="744" y="1311"/>
                </a:lnTo>
                <a:lnTo>
                  <a:pt x="751" y="1314"/>
                </a:lnTo>
                <a:lnTo>
                  <a:pt x="765" y="1317"/>
                </a:lnTo>
                <a:lnTo>
                  <a:pt x="772" y="1319"/>
                </a:lnTo>
                <a:lnTo>
                  <a:pt x="772" y="1319"/>
                </a:lnTo>
                <a:lnTo>
                  <a:pt x="780" y="1320"/>
                </a:lnTo>
                <a:lnTo>
                  <a:pt x="796" y="1321"/>
                </a:lnTo>
                <a:lnTo>
                  <a:pt x="831" y="1322"/>
                </a:lnTo>
                <a:lnTo>
                  <a:pt x="831" y="1322"/>
                </a:lnTo>
                <a:lnTo>
                  <a:pt x="852" y="1321"/>
                </a:lnTo>
                <a:lnTo>
                  <a:pt x="877" y="1317"/>
                </a:lnTo>
                <a:lnTo>
                  <a:pt x="900" y="1314"/>
                </a:lnTo>
                <a:lnTo>
                  <a:pt x="912" y="1312"/>
                </a:lnTo>
                <a:lnTo>
                  <a:pt x="912" y="1312"/>
                </a:lnTo>
                <a:lnTo>
                  <a:pt x="912" y="1310"/>
                </a:lnTo>
                <a:lnTo>
                  <a:pt x="914" y="1306"/>
                </a:lnTo>
                <a:lnTo>
                  <a:pt x="912" y="1296"/>
                </a:lnTo>
                <a:lnTo>
                  <a:pt x="911" y="1283"/>
                </a:lnTo>
                <a:lnTo>
                  <a:pt x="909" y="1275"/>
                </a:lnTo>
                <a:lnTo>
                  <a:pt x="909" y="1275"/>
                </a:lnTo>
                <a:lnTo>
                  <a:pt x="903" y="1262"/>
                </a:lnTo>
                <a:lnTo>
                  <a:pt x="899" y="1254"/>
                </a:lnTo>
                <a:lnTo>
                  <a:pt x="899" y="1252"/>
                </a:lnTo>
                <a:lnTo>
                  <a:pt x="899" y="1252"/>
                </a:lnTo>
                <a:lnTo>
                  <a:pt x="901" y="1239"/>
                </a:lnTo>
                <a:lnTo>
                  <a:pt x="901" y="1239"/>
                </a:lnTo>
                <a:lnTo>
                  <a:pt x="911" y="1233"/>
                </a:lnTo>
                <a:lnTo>
                  <a:pt x="928" y="1222"/>
                </a:lnTo>
                <a:lnTo>
                  <a:pt x="928" y="1222"/>
                </a:lnTo>
                <a:lnTo>
                  <a:pt x="940" y="1214"/>
                </a:lnTo>
                <a:lnTo>
                  <a:pt x="955" y="1205"/>
                </a:lnTo>
                <a:lnTo>
                  <a:pt x="969" y="1196"/>
                </a:lnTo>
                <a:lnTo>
                  <a:pt x="983" y="1188"/>
                </a:lnTo>
                <a:lnTo>
                  <a:pt x="983" y="1188"/>
                </a:lnTo>
                <a:lnTo>
                  <a:pt x="986" y="1184"/>
                </a:lnTo>
                <a:lnTo>
                  <a:pt x="990" y="1181"/>
                </a:lnTo>
                <a:lnTo>
                  <a:pt x="992" y="1176"/>
                </a:lnTo>
                <a:lnTo>
                  <a:pt x="993" y="1172"/>
                </a:lnTo>
                <a:lnTo>
                  <a:pt x="995" y="1165"/>
                </a:lnTo>
                <a:lnTo>
                  <a:pt x="996" y="1158"/>
                </a:lnTo>
                <a:lnTo>
                  <a:pt x="996" y="1158"/>
                </a:lnTo>
                <a:lnTo>
                  <a:pt x="996" y="1155"/>
                </a:lnTo>
                <a:lnTo>
                  <a:pt x="995" y="1153"/>
                </a:lnTo>
                <a:lnTo>
                  <a:pt x="991" y="1150"/>
                </a:lnTo>
                <a:lnTo>
                  <a:pt x="986" y="1148"/>
                </a:lnTo>
                <a:lnTo>
                  <a:pt x="983" y="1144"/>
                </a:lnTo>
                <a:lnTo>
                  <a:pt x="983" y="1144"/>
                </a:lnTo>
                <a:lnTo>
                  <a:pt x="978" y="1141"/>
                </a:lnTo>
                <a:lnTo>
                  <a:pt x="972" y="1137"/>
                </a:lnTo>
                <a:lnTo>
                  <a:pt x="966" y="1132"/>
                </a:lnTo>
                <a:lnTo>
                  <a:pt x="963" y="1130"/>
                </a:lnTo>
                <a:lnTo>
                  <a:pt x="962" y="1127"/>
                </a:lnTo>
                <a:lnTo>
                  <a:pt x="962" y="1127"/>
                </a:lnTo>
                <a:lnTo>
                  <a:pt x="960" y="1122"/>
                </a:lnTo>
                <a:lnTo>
                  <a:pt x="957" y="1119"/>
                </a:lnTo>
                <a:lnTo>
                  <a:pt x="955" y="1115"/>
                </a:lnTo>
                <a:lnTo>
                  <a:pt x="952" y="1110"/>
                </a:lnTo>
                <a:lnTo>
                  <a:pt x="952" y="1110"/>
                </a:lnTo>
                <a:lnTo>
                  <a:pt x="951" y="1108"/>
                </a:lnTo>
                <a:lnTo>
                  <a:pt x="949" y="1107"/>
                </a:lnTo>
                <a:lnTo>
                  <a:pt x="943" y="1104"/>
                </a:lnTo>
                <a:lnTo>
                  <a:pt x="938" y="1103"/>
                </a:lnTo>
                <a:lnTo>
                  <a:pt x="935" y="1104"/>
                </a:lnTo>
                <a:lnTo>
                  <a:pt x="935" y="1104"/>
                </a:lnTo>
                <a:lnTo>
                  <a:pt x="935" y="1081"/>
                </a:lnTo>
                <a:lnTo>
                  <a:pt x="934" y="1063"/>
                </a:lnTo>
                <a:lnTo>
                  <a:pt x="932" y="1047"/>
                </a:lnTo>
                <a:lnTo>
                  <a:pt x="932" y="1047"/>
                </a:lnTo>
                <a:lnTo>
                  <a:pt x="929" y="1023"/>
                </a:lnTo>
                <a:lnTo>
                  <a:pt x="928" y="989"/>
                </a:lnTo>
                <a:lnTo>
                  <a:pt x="928" y="957"/>
                </a:lnTo>
                <a:lnTo>
                  <a:pt x="928" y="940"/>
                </a:lnTo>
                <a:lnTo>
                  <a:pt x="928" y="940"/>
                </a:lnTo>
                <a:lnTo>
                  <a:pt x="933" y="927"/>
                </a:lnTo>
                <a:lnTo>
                  <a:pt x="949" y="892"/>
                </a:lnTo>
                <a:lnTo>
                  <a:pt x="949" y="892"/>
                </a:lnTo>
                <a:lnTo>
                  <a:pt x="955" y="878"/>
                </a:lnTo>
                <a:lnTo>
                  <a:pt x="961" y="862"/>
                </a:lnTo>
                <a:lnTo>
                  <a:pt x="972" y="828"/>
                </a:lnTo>
                <a:lnTo>
                  <a:pt x="981" y="798"/>
                </a:lnTo>
                <a:lnTo>
                  <a:pt x="985" y="787"/>
                </a:lnTo>
                <a:lnTo>
                  <a:pt x="989" y="779"/>
                </a:lnTo>
                <a:lnTo>
                  <a:pt x="989" y="779"/>
                </a:lnTo>
                <a:lnTo>
                  <a:pt x="992" y="770"/>
                </a:lnTo>
                <a:lnTo>
                  <a:pt x="998" y="756"/>
                </a:lnTo>
                <a:lnTo>
                  <a:pt x="1010" y="722"/>
                </a:lnTo>
                <a:lnTo>
                  <a:pt x="1026" y="674"/>
                </a:lnTo>
                <a:lnTo>
                  <a:pt x="1026" y="674"/>
                </a:lnTo>
                <a:lnTo>
                  <a:pt x="1026" y="674"/>
                </a:lnTo>
                <a:lnTo>
                  <a:pt x="1032" y="674"/>
                </a:lnTo>
                <a:lnTo>
                  <a:pt x="1032" y="674"/>
                </a:lnTo>
                <a:lnTo>
                  <a:pt x="1035" y="674"/>
                </a:lnTo>
                <a:lnTo>
                  <a:pt x="1036" y="673"/>
                </a:lnTo>
                <a:lnTo>
                  <a:pt x="1036" y="671"/>
                </a:lnTo>
                <a:lnTo>
                  <a:pt x="1036" y="665"/>
                </a:lnTo>
                <a:lnTo>
                  <a:pt x="1036" y="657"/>
                </a:lnTo>
                <a:lnTo>
                  <a:pt x="1036" y="657"/>
                </a:lnTo>
                <a:lnTo>
                  <a:pt x="1035" y="605"/>
                </a:lnTo>
                <a:lnTo>
                  <a:pt x="1035" y="574"/>
                </a:lnTo>
                <a:lnTo>
                  <a:pt x="1036" y="557"/>
                </a:lnTo>
                <a:lnTo>
                  <a:pt x="1036" y="557"/>
                </a:lnTo>
                <a:lnTo>
                  <a:pt x="1036" y="552"/>
                </a:lnTo>
                <a:lnTo>
                  <a:pt x="1035" y="546"/>
                </a:lnTo>
                <a:lnTo>
                  <a:pt x="1033" y="539"/>
                </a:lnTo>
                <a:lnTo>
                  <a:pt x="1032" y="530"/>
                </a:lnTo>
                <a:lnTo>
                  <a:pt x="1032" y="530"/>
                </a:lnTo>
                <a:lnTo>
                  <a:pt x="1033" y="524"/>
                </a:lnTo>
                <a:lnTo>
                  <a:pt x="1036" y="515"/>
                </a:lnTo>
                <a:lnTo>
                  <a:pt x="1044" y="490"/>
                </a:lnTo>
                <a:lnTo>
                  <a:pt x="1055" y="459"/>
                </a:lnTo>
                <a:lnTo>
                  <a:pt x="1066" y="426"/>
                </a:lnTo>
                <a:lnTo>
                  <a:pt x="1066" y="426"/>
                </a:lnTo>
                <a:lnTo>
                  <a:pt x="1084" y="363"/>
                </a:lnTo>
                <a:lnTo>
                  <a:pt x="1093" y="333"/>
                </a:lnTo>
                <a:lnTo>
                  <a:pt x="1093" y="333"/>
                </a:lnTo>
                <a:lnTo>
                  <a:pt x="1093" y="329"/>
                </a:lnTo>
                <a:lnTo>
                  <a:pt x="1093" y="312"/>
                </a:lnTo>
                <a:lnTo>
                  <a:pt x="1093" y="312"/>
                </a:lnTo>
                <a:lnTo>
                  <a:pt x="1091" y="281"/>
                </a:lnTo>
                <a:lnTo>
                  <a:pt x="1093" y="263"/>
                </a:lnTo>
                <a:lnTo>
                  <a:pt x="1093" y="263"/>
                </a:lnTo>
                <a:lnTo>
                  <a:pt x="1098" y="259"/>
                </a:lnTo>
                <a:lnTo>
                  <a:pt x="1102" y="254"/>
                </a:lnTo>
                <a:lnTo>
                  <a:pt x="1106" y="248"/>
                </a:lnTo>
                <a:lnTo>
                  <a:pt x="1106" y="248"/>
                </a:lnTo>
                <a:lnTo>
                  <a:pt x="1106" y="245"/>
                </a:lnTo>
                <a:lnTo>
                  <a:pt x="1105" y="241"/>
                </a:lnTo>
                <a:lnTo>
                  <a:pt x="1101" y="234"/>
                </a:lnTo>
                <a:lnTo>
                  <a:pt x="1096" y="228"/>
                </a:lnTo>
                <a:lnTo>
                  <a:pt x="1093" y="225"/>
                </a:lnTo>
                <a:lnTo>
                  <a:pt x="1093" y="225"/>
                </a:lnTo>
                <a:lnTo>
                  <a:pt x="1089" y="222"/>
                </a:lnTo>
                <a:lnTo>
                  <a:pt x="1087" y="216"/>
                </a:lnTo>
                <a:lnTo>
                  <a:pt x="1082" y="205"/>
                </a:lnTo>
                <a:lnTo>
                  <a:pt x="1082" y="205"/>
                </a:lnTo>
                <a:lnTo>
                  <a:pt x="1085" y="196"/>
                </a:lnTo>
                <a:lnTo>
                  <a:pt x="1089" y="185"/>
                </a:lnTo>
                <a:lnTo>
                  <a:pt x="1089" y="185"/>
                </a:lnTo>
                <a:lnTo>
                  <a:pt x="1091" y="183"/>
                </a:lnTo>
                <a:lnTo>
                  <a:pt x="1094" y="184"/>
                </a:lnTo>
                <a:lnTo>
                  <a:pt x="1099" y="185"/>
                </a:lnTo>
                <a:lnTo>
                  <a:pt x="1099" y="185"/>
                </a:lnTo>
                <a:lnTo>
                  <a:pt x="1100" y="185"/>
                </a:lnTo>
                <a:lnTo>
                  <a:pt x="1101" y="184"/>
                </a:lnTo>
                <a:lnTo>
                  <a:pt x="1102" y="182"/>
                </a:lnTo>
                <a:lnTo>
                  <a:pt x="1102" y="182"/>
                </a:lnTo>
                <a:lnTo>
                  <a:pt x="1108" y="176"/>
                </a:lnTo>
                <a:lnTo>
                  <a:pt x="1108" y="176"/>
                </a:lnTo>
                <a:lnTo>
                  <a:pt x="1110" y="173"/>
                </a:lnTo>
                <a:lnTo>
                  <a:pt x="1110" y="170"/>
                </a:lnTo>
                <a:lnTo>
                  <a:pt x="1108" y="165"/>
                </a:lnTo>
                <a:lnTo>
                  <a:pt x="1116" y="159"/>
                </a:lnTo>
                <a:lnTo>
                  <a:pt x="1116" y="159"/>
                </a:lnTo>
                <a:lnTo>
                  <a:pt x="1106" y="155"/>
                </a:lnTo>
                <a:lnTo>
                  <a:pt x="1095" y="150"/>
                </a:lnTo>
                <a:lnTo>
                  <a:pt x="1079" y="142"/>
                </a:lnTo>
                <a:lnTo>
                  <a:pt x="1079" y="142"/>
                </a:lnTo>
                <a:lnTo>
                  <a:pt x="1071" y="137"/>
                </a:lnTo>
                <a:lnTo>
                  <a:pt x="1066" y="133"/>
                </a:lnTo>
                <a:lnTo>
                  <a:pt x="1064" y="130"/>
                </a:lnTo>
                <a:lnTo>
                  <a:pt x="1061" y="126"/>
                </a:lnTo>
                <a:lnTo>
                  <a:pt x="1061" y="125"/>
                </a:lnTo>
                <a:lnTo>
                  <a:pt x="1061" y="122"/>
                </a:lnTo>
                <a:lnTo>
                  <a:pt x="1062" y="121"/>
                </a:lnTo>
                <a:lnTo>
                  <a:pt x="1062" y="121"/>
                </a:lnTo>
                <a:lnTo>
                  <a:pt x="1065" y="115"/>
                </a:lnTo>
                <a:lnTo>
                  <a:pt x="1071" y="99"/>
                </a:lnTo>
                <a:lnTo>
                  <a:pt x="1075" y="81"/>
                </a:lnTo>
                <a:lnTo>
                  <a:pt x="1076" y="74"/>
                </a:lnTo>
                <a:lnTo>
                  <a:pt x="1076" y="68"/>
                </a:lnTo>
                <a:lnTo>
                  <a:pt x="1076" y="68"/>
                </a:lnTo>
                <a:lnTo>
                  <a:pt x="1073" y="62"/>
                </a:lnTo>
                <a:lnTo>
                  <a:pt x="1067" y="53"/>
                </a:lnTo>
                <a:lnTo>
                  <a:pt x="1054" y="35"/>
                </a:lnTo>
                <a:lnTo>
                  <a:pt x="1041" y="18"/>
                </a:lnTo>
                <a:lnTo>
                  <a:pt x="1036" y="11"/>
                </a:lnTo>
                <a:lnTo>
                  <a:pt x="1036" y="11"/>
                </a:lnTo>
                <a:lnTo>
                  <a:pt x="1035" y="9"/>
                </a:lnTo>
                <a:lnTo>
                  <a:pt x="1032" y="7"/>
                </a:lnTo>
                <a:lnTo>
                  <a:pt x="1015" y="0"/>
                </a:lnTo>
                <a:lnTo>
                  <a:pt x="1015" y="0"/>
                </a:lnTo>
                <a:lnTo>
                  <a:pt x="1008" y="0"/>
                </a:lnTo>
                <a:lnTo>
                  <a:pt x="999" y="0"/>
                </a:lnTo>
                <a:lnTo>
                  <a:pt x="989" y="4"/>
                </a:lnTo>
                <a:lnTo>
                  <a:pt x="979" y="6"/>
                </a:lnTo>
                <a:lnTo>
                  <a:pt x="960" y="13"/>
                </a:lnTo>
                <a:lnTo>
                  <a:pt x="949" y="17"/>
                </a:lnTo>
                <a:lnTo>
                  <a:pt x="949" y="17"/>
                </a:lnTo>
                <a:lnTo>
                  <a:pt x="946" y="18"/>
                </a:lnTo>
                <a:lnTo>
                  <a:pt x="944" y="19"/>
                </a:lnTo>
                <a:lnTo>
                  <a:pt x="938" y="24"/>
                </a:lnTo>
                <a:lnTo>
                  <a:pt x="922" y="41"/>
                </a:lnTo>
                <a:lnTo>
                  <a:pt x="922" y="41"/>
                </a:lnTo>
                <a:lnTo>
                  <a:pt x="914" y="51"/>
                </a:lnTo>
                <a:lnTo>
                  <a:pt x="907" y="63"/>
                </a:lnTo>
                <a:lnTo>
                  <a:pt x="904" y="73"/>
                </a:lnTo>
                <a:lnTo>
                  <a:pt x="901" y="81"/>
                </a:lnTo>
                <a:lnTo>
                  <a:pt x="901" y="81"/>
                </a:lnTo>
                <a:lnTo>
                  <a:pt x="903" y="84"/>
                </a:lnTo>
                <a:lnTo>
                  <a:pt x="903" y="85"/>
                </a:lnTo>
                <a:lnTo>
                  <a:pt x="906" y="87"/>
                </a:lnTo>
                <a:lnTo>
                  <a:pt x="910" y="87"/>
                </a:lnTo>
                <a:lnTo>
                  <a:pt x="912" y="88"/>
                </a:lnTo>
                <a:lnTo>
                  <a:pt x="912" y="88"/>
                </a:lnTo>
                <a:lnTo>
                  <a:pt x="914" y="90"/>
                </a:lnTo>
                <a:lnTo>
                  <a:pt x="914" y="93"/>
                </a:lnTo>
                <a:lnTo>
                  <a:pt x="912" y="102"/>
                </a:lnTo>
                <a:lnTo>
                  <a:pt x="912" y="102"/>
                </a:lnTo>
                <a:lnTo>
                  <a:pt x="911" y="104"/>
                </a:lnTo>
                <a:lnTo>
                  <a:pt x="909" y="107"/>
                </a:lnTo>
                <a:lnTo>
                  <a:pt x="904" y="113"/>
                </a:lnTo>
                <a:lnTo>
                  <a:pt x="898" y="117"/>
                </a:lnTo>
                <a:lnTo>
                  <a:pt x="895" y="121"/>
                </a:lnTo>
                <a:lnTo>
                  <a:pt x="895" y="121"/>
                </a:lnTo>
                <a:lnTo>
                  <a:pt x="897" y="124"/>
                </a:lnTo>
                <a:lnTo>
                  <a:pt x="899" y="126"/>
                </a:lnTo>
                <a:lnTo>
                  <a:pt x="901" y="128"/>
                </a:lnTo>
                <a:lnTo>
                  <a:pt x="901" y="128"/>
                </a:lnTo>
                <a:lnTo>
                  <a:pt x="901" y="151"/>
                </a:lnTo>
                <a:lnTo>
                  <a:pt x="901" y="151"/>
                </a:lnTo>
                <a:lnTo>
                  <a:pt x="901" y="156"/>
                </a:lnTo>
                <a:lnTo>
                  <a:pt x="901" y="157"/>
                </a:lnTo>
                <a:lnTo>
                  <a:pt x="901" y="159"/>
                </a:lnTo>
                <a:lnTo>
                  <a:pt x="901" y="159"/>
                </a:lnTo>
                <a:lnTo>
                  <a:pt x="905" y="161"/>
                </a:lnTo>
                <a:lnTo>
                  <a:pt x="909" y="165"/>
                </a:lnTo>
                <a:lnTo>
                  <a:pt x="909" y="165"/>
                </a:lnTo>
                <a:lnTo>
                  <a:pt x="910" y="168"/>
                </a:lnTo>
                <a:lnTo>
                  <a:pt x="910" y="174"/>
                </a:lnTo>
                <a:lnTo>
                  <a:pt x="910" y="177"/>
                </a:lnTo>
                <a:lnTo>
                  <a:pt x="911" y="179"/>
                </a:lnTo>
                <a:lnTo>
                  <a:pt x="915" y="183"/>
                </a:lnTo>
                <a:lnTo>
                  <a:pt x="918" y="185"/>
                </a:lnTo>
                <a:lnTo>
                  <a:pt x="918" y="185"/>
                </a:lnTo>
                <a:lnTo>
                  <a:pt x="923" y="186"/>
                </a:lnTo>
                <a:lnTo>
                  <a:pt x="928" y="188"/>
                </a:lnTo>
                <a:lnTo>
                  <a:pt x="935" y="188"/>
                </a:lnTo>
                <a:lnTo>
                  <a:pt x="940" y="186"/>
                </a:lnTo>
                <a:lnTo>
                  <a:pt x="943" y="185"/>
                </a:lnTo>
                <a:lnTo>
                  <a:pt x="943" y="191"/>
                </a:lnTo>
                <a:lnTo>
                  <a:pt x="943" y="191"/>
                </a:lnTo>
                <a:lnTo>
                  <a:pt x="927" y="193"/>
                </a:lnTo>
                <a:lnTo>
                  <a:pt x="916" y="194"/>
                </a:lnTo>
                <a:lnTo>
                  <a:pt x="909" y="195"/>
                </a:lnTo>
                <a:lnTo>
                  <a:pt x="909" y="195"/>
                </a:lnTo>
                <a:lnTo>
                  <a:pt x="906" y="196"/>
                </a:lnTo>
                <a:lnTo>
                  <a:pt x="906" y="200"/>
                </a:lnTo>
                <a:lnTo>
                  <a:pt x="912" y="208"/>
                </a:lnTo>
                <a:lnTo>
                  <a:pt x="912" y="208"/>
                </a:lnTo>
                <a:lnTo>
                  <a:pt x="915" y="220"/>
                </a:lnTo>
                <a:lnTo>
                  <a:pt x="918" y="237"/>
                </a:lnTo>
                <a:lnTo>
                  <a:pt x="922" y="259"/>
                </a:lnTo>
                <a:lnTo>
                  <a:pt x="922" y="259"/>
                </a:lnTo>
                <a:lnTo>
                  <a:pt x="906" y="247"/>
                </a:lnTo>
                <a:lnTo>
                  <a:pt x="894" y="239"/>
                </a:lnTo>
                <a:lnTo>
                  <a:pt x="889" y="236"/>
                </a:lnTo>
                <a:lnTo>
                  <a:pt x="886" y="235"/>
                </a:lnTo>
                <a:lnTo>
                  <a:pt x="886" y="235"/>
                </a:lnTo>
                <a:lnTo>
                  <a:pt x="881" y="236"/>
                </a:lnTo>
                <a:lnTo>
                  <a:pt x="876" y="240"/>
                </a:lnTo>
                <a:lnTo>
                  <a:pt x="872" y="243"/>
                </a:lnTo>
                <a:lnTo>
                  <a:pt x="869" y="246"/>
                </a:lnTo>
                <a:lnTo>
                  <a:pt x="869" y="246"/>
                </a:lnTo>
                <a:lnTo>
                  <a:pt x="860" y="247"/>
                </a:lnTo>
                <a:lnTo>
                  <a:pt x="846" y="248"/>
                </a:lnTo>
                <a:lnTo>
                  <a:pt x="837" y="249"/>
                </a:lnTo>
                <a:lnTo>
                  <a:pt x="828" y="253"/>
                </a:lnTo>
                <a:lnTo>
                  <a:pt x="819" y="257"/>
                </a:lnTo>
                <a:lnTo>
                  <a:pt x="812" y="263"/>
                </a:lnTo>
                <a:lnTo>
                  <a:pt x="812" y="263"/>
                </a:lnTo>
                <a:lnTo>
                  <a:pt x="806" y="270"/>
                </a:lnTo>
                <a:lnTo>
                  <a:pt x="801" y="280"/>
                </a:lnTo>
                <a:lnTo>
                  <a:pt x="796" y="291"/>
                </a:lnTo>
                <a:lnTo>
                  <a:pt x="794" y="303"/>
                </a:lnTo>
                <a:lnTo>
                  <a:pt x="789" y="322"/>
                </a:lnTo>
                <a:lnTo>
                  <a:pt x="789" y="333"/>
                </a:lnTo>
                <a:lnTo>
                  <a:pt x="789" y="333"/>
                </a:lnTo>
                <a:lnTo>
                  <a:pt x="789" y="333"/>
                </a:lnTo>
                <a:lnTo>
                  <a:pt x="789" y="333"/>
                </a:lnTo>
                <a:lnTo>
                  <a:pt x="789" y="333"/>
                </a:lnTo>
                <a:lnTo>
                  <a:pt x="789" y="333"/>
                </a:lnTo>
                <a:lnTo>
                  <a:pt x="783" y="334"/>
                </a:lnTo>
                <a:lnTo>
                  <a:pt x="776" y="335"/>
                </a:lnTo>
                <a:lnTo>
                  <a:pt x="776" y="335"/>
                </a:lnTo>
                <a:lnTo>
                  <a:pt x="773" y="338"/>
                </a:lnTo>
                <a:lnTo>
                  <a:pt x="772" y="341"/>
                </a:lnTo>
                <a:lnTo>
                  <a:pt x="772" y="350"/>
                </a:lnTo>
                <a:lnTo>
                  <a:pt x="772" y="350"/>
                </a:lnTo>
                <a:lnTo>
                  <a:pt x="765" y="379"/>
                </a:lnTo>
                <a:lnTo>
                  <a:pt x="759" y="390"/>
                </a:lnTo>
                <a:lnTo>
                  <a:pt x="759" y="390"/>
                </a:lnTo>
                <a:lnTo>
                  <a:pt x="750" y="400"/>
                </a:lnTo>
                <a:lnTo>
                  <a:pt x="738" y="417"/>
                </a:lnTo>
                <a:lnTo>
                  <a:pt x="738" y="417"/>
                </a:lnTo>
                <a:lnTo>
                  <a:pt x="732" y="426"/>
                </a:lnTo>
                <a:lnTo>
                  <a:pt x="728" y="430"/>
                </a:lnTo>
                <a:lnTo>
                  <a:pt x="728" y="430"/>
                </a:lnTo>
                <a:lnTo>
                  <a:pt x="699" y="455"/>
                </a:lnTo>
                <a:lnTo>
                  <a:pt x="671" y="481"/>
                </a:lnTo>
                <a:lnTo>
                  <a:pt x="671" y="481"/>
                </a:lnTo>
                <a:lnTo>
                  <a:pt x="669" y="482"/>
                </a:lnTo>
                <a:lnTo>
                  <a:pt x="667" y="482"/>
                </a:lnTo>
                <a:lnTo>
                  <a:pt x="664" y="482"/>
                </a:lnTo>
                <a:lnTo>
                  <a:pt x="658" y="483"/>
                </a:lnTo>
                <a:lnTo>
                  <a:pt x="658" y="483"/>
                </a:lnTo>
                <a:lnTo>
                  <a:pt x="652" y="486"/>
                </a:lnTo>
                <a:lnTo>
                  <a:pt x="650" y="489"/>
                </a:lnTo>
                <a:lnTo>
                  <a:pt x="647" y="492"/>
                </a:lnTo>
                <a:lnTo>
                  <a:pt x="648" y="494"/>
                </a:lnTo>
                <a:lnTo>
                  <a:pt x="648" y="494"/>
                </a:lnTo>
                <a:lnTo>
                  <a:pt x="648" y="495"/>
                </a:lnTo>
                <a:lnTo>
                  <a:pt x="647" y="499"/>
                </a:lnTo>
                <a:lnTo>
                  <a:pt x="645" y="501"/>
                </a:lnTo>
                <a:lnTo>
                  <a:pt x="645" y="504"/>
                </a:lnTo>
                <a:lnTo>
                  <a:pt x="645" y="504"/>
                </a:lnTo>
                <a:lnTo>
                  <a:pt x="644" y="505"/>
                </a:lnTo>
                <a:lnTo>
                  <a:pt x="640" y="506"/>
                </a:lnTo>
                <a:lnTo>
                  <a:pt x="638" y="507"/>
                </a:lnTo>
                <a:lnTo>
                  <a:pt x="635" y="507"/>
                </a:lnTo>
                <a:lnTo>
                  <a:pt x="635" y="507"/>
                </a:lnTo>
                <a:lnTo>
                  <a:pt x="629" y="505"/>
                </a:lnTo>
                <a:lnTo>
                  <a:pt x="618" y="500"/>
                </a:lnTo>
                <a:lnTo>
                  <a:pt x="618" y="500"/>
                </a:lnTo>
                <a:lnTo>
                  <a:pt x="611" y="495"/>
                </a:lnTo>
                <a:lnTo>
                  <a:pt x="602" y="489"/>
                </a:lnTo>
                <a:lnTo>
                  <a:pt x="595" y="483"/>
                </a:lnTo>
                <a:lnTo>
                  <a:pt x="592" y="481"/>
                </a:lnTo>
                <a:lnTo>
                  <a:pt x="592" y="481"/>
                </a:lnTo>
                <a:lnTo>
                  <a:pt x="589" y="482"/>
                </a:lnTo>
                <a:lnTo>
                  <a:pt x="584" y="486"/>
                </a:lnTo>
                <a:lnTo>
                  <a:pt x="578" y="494"/>
                </a:lnTo>
                <a:lnTo>
                  <a:pt x="578" y="494"/>
                </a:lnTo>
                <a:lnTo>
                  <a:pt x="576" y="495"/>
                </a:lnTo>
                <a:lnTo>
                  <a:pt x="573" y="496"/>
                </a:lnTo>
                <a:lnTo>
                  <a:pt x="565" y="500"/>
                </a:lnTo>
                <a:lnTo>
                  <a:pt x="554" y="504"/>
                </a:lnTo>
                <a:lnTo>
                  <a:pt x="554" y="504"/>
                </a:lnTo>
                <a:lnTo>
                  <a:pt x="555" y="505"/>
                </a:lnTo>
                <a:lnTo>
                  <a:pt x="556" y="507"/>
                </a:lnTo>
                <a:lnTo>
                  <a:pt x="558" y="511"/>
                </a:lnTo>
                <a:lnTo>
                  <a:pt x="558" y="511"/>
                </a:lnTo>
                <a:lnTo>
                  <a:pt x="556" y="532"/>
                </a:lnTo>
                <a:lnTo>
                  <a:pt x="554" y="557"/>
                </a:lnTo>
                <a:lnTo>
                  <a:pt x="554" y="557"/>
                </a:lnTo>
                <a:lnTo>
                  <a:pt x="555" y="563"/>
                </a:lnTo>
                <a:lnTo>
                  <a:pt x="558" y="569"/>
                </a:lnTo>
                <a:lnTo>
                  <a:pt x="561" y="578"/>
                </a:lnTo>
                <a:lnTo>
                  <a:pt x="561" y="578"/>
                </a:lnTo>
                <a:lnTo>
                  <a:pt x="543" y="596"/>
                </a:lnTo>
                <a:lnTo>
                  <a:pt x="529" y="610"/>
                </a:lnTo>
                <a:lnTo>
                  <a:pt x="518" y="621"/>
                </a:lnTo>
                <a:lnTo>
                  <a:pt x="518" y="621"/>
                </a:lnTo>
                <a:lnTo>
                  <a:pt x="480" y="671"/>
                </a:lnTo>
                <a:lnTo>
                  <a:pt x="444" y="718"/>
                </a:lnTo>
                <a:lnTo>
                  <a:pt x="444" y="718"/>
                </a:lnTo>
                <a:lnTo>
                  <a:pt x="440" y="723"/>
                </a:lnTo>
                <a:lnTo>
                  <a:pt x="435" y="725"/>
                </a:lnTo>
                <a:lnTo>
                  <a:pt x="431" y="728"/>
                </a:lnTo>
                <a:lnTo>
                  <a:pt x="424" y="729"/>
                </a:lnTo>
                <a:lnTo>
                  <a:pt x="424" y="729"/>
                </a:lnTo>
                <a:lnTo>
                  <a:pt x="420" y="730"/>
                </a:lnTo>
                <a:lnTo>
                  <a:pt x="414" y="734"/>
                </a:lnTo>
                <a:lnTo>
                  <a:pt x="398" y="745"/>
                </a:lnTo>
                <a:lnTo>
                  <a:pt x="377" y="762"/>
                </a:lnTo>
                <a:lnTo>
                  <a:pt x="377" y="762"/>
                </a:lnTo>
                <a:lnTo>
                  <a:pt x="369" y="768"/>
                </a:lnTo>
                <a:lnTo>
                  <a:pt x="354" y="775"/>
                </a:lnTo>
                <a:lnTo>
                  <a:pt x="354" y="775"/>
                </a:lnTo>
                <a:lnTo>
                  <a:pt x="342" y="782"/>
                </a:lnTo>
                <a:lnTo>
                  <a:pt x="328" y="794"/>
                </a:lnTo>
                <a:lnTo>
                  <a:pt x="313" y="804"/>
                </a:lnTo>
                <a:lnTo>
                  <a:pt x="307" y="808"/>
                </a:lnTo>
                <a:lnTo>
                  <a:pt x="305" y="809"/>
                </a:lnTo>
                <a:lnTo>
                  <a:pt x="305" y="809"/>
                </a:lnTo>
                <a:lnTo>
                  <a:pt x="296" y="811"/>
                </a:lnTo>
                <a:lnTo>
                  <a:pt x="284" y="817"/>
                </a:lnTo>
                <a:lnTo>
                  <a:pt x="271" y="823"/>
                </a:lnTo>
                <a:lnTo>
                  <a:pt x="261" y="829"/>
                </a:lnTo>
                <a:lnTo>
                  <a:pt x="261" y="829"/>
                </a:lnTo>
                <a:lnTo>
                  <a:pt x="210" y="860"/>
                </a:lnTo>
                <a:lnTo>
                  <a:pt x="210" y="860"/>
                </a:lnTo>
                <a:lnTo>
                  <a:pt x="203" y="862"/>
                </a:lnTo>
                <a:lnTo>
                  <a:pt x="193" y="863"/>
                </a:lnTo>
                <a:lnTo>
                  <a:pt x="180" y="866"/>
                </a:lnTo>
                <a:lnTo>
                  <a:pt x="180" y="866"/>
                </a:lnTo>
                <a:lnTo>
                  <a:pt x="171" y="857"/>
                </a:lnTo>
                <a:lnTo>
                  <a:pt x="164" y="851"/>
                </a:lnTo>
                <a:lnTo>
                  <a:pt x="161" y="849"/>
                </a:lnTo>
                <a:lnTo>
                  <a:pt x="161" y="849"/>
                </a:lnTo>
                <a:lnTo>
                  <a:pt x="157" y="845"/>
                </a:lnTo>
                <a:lnTo>
                  <a:pt x="152" y="834"/>
                </a:lnTo>
                <a:lnTo>
                  <a:pt x="147" y="829"/>
                </a:lnTo>
                <a:lnTo>
                  <a:pt x="144" y="825"/>
                </a:lnTo>
                <a:lnTo>
                  <a:pt x="139" y="821"/>
                </a:lnTo>
                <a:lnTo>
                  <a:pt x="134" y="819"/>
                </a:lnTo>
                <a:lnTo>
                  <a:pt x="134" y="819"/>
                </a:lnTo>
                <a:lnTo>
                  <a:pt x="129" y="820"/>
                </a:lnTo>
                <a:lnTo>
                  <a:pt x="125" y="822"/>
                </a:lnTo>
                <a:lnTo>
                  <a:pt x="122" y="826"/>
                </a:lnTo>
                <a:lnTo>
                  <a:pt x="121" y="829"/>
                </a:lnTo>
                <a:lnTo>
                  <a:pt x="118" y="838"/>
                </a:lnTo>
                <a:lnTo>
                  <a:pt x="117" y="843"/>
                </a:lnTo>
                <a:lnTo>
                  <a:pt x="117" y="843"/>
                </a:lnTo>
                <a:lnTo>
                  <a:pt x="113" y="843"/>
                </a:lnTo>
                <a:lnTo>
                  <a:pt x="110" y="843"/>
                </a:lnTo>
                <a:lnTo>
                  <a:pt x="107" y="846"/>
                </a:lnTo>
                <a:lnTo>
                  <a:pt x="107" y="846"/>
                </a:lnTo>
                <a:lnTo>
                  <a:pt x="99" y="861"/>
                </a:lnTo>
                <a:lnTo>
                  <a:pt x="94" y="873"/>
                </a:lnTo>
                <a:lnTo>
                  <a:pt x="94" y="873"/>
                </a:lnTo>
                <a:lnTo>
                  <a:pt x="88" y="873"/>
                </a:lnTo>
                <a:lnTo>
                  <a:pt x="83" y="874"/>
                </a:lnTo>
                <a:lnTo>
                  <a:pt x="77" y="875"/>
                </a:lnTo>
                <a:lnTo>
                  <a:pt x="77" y="875"/>
                </a:lnTo>
                <a:lnTo>
                  <a:pt x="75" y="878"/>
                </a:lnTo>
                <a:lnTo>
                  <a:pt x="72" y="880"/>
                </a:lnTo>
                <a:lnTo>
                  <a:pt x="69" y="886"/>
                </a:lnTo>
                <a:lnTo>
                  <a:pt x="64" y="900"/>
                </a:lnTo>
                <a:lnTo>
                  <a:pt x="64" y="900"/>
                </a:lnTo>
                <a:lnTo>
                  <a:pt x="63" y="903"/>
                </a:lnTo>
                <a:lnTo>
                  <a:pt x="65" y="906"/>
                </a:lnTo>
                <a:lnTo>
                  <a:pt x="67" y="907"/>
                </a:lnTo>
                <a:lnTo>
                  <a:pt x="70" y="909"/>
                </a:lnTo>
                <a:lnTo>
                  <a:pt x="70" y="909"/>
                </a:lnTo>
                <a:lnTo>
                  <a:pt x="73" y="912"/>
                </a:lnTo>
                <a:lnTo>
                  <a:pt x="78" y="914"/>
                </a:lnTo>
                <a:lnTo>
                  <a:pt x="87" y="917"/>
                </a:lnTo>
                <a:lnTo>
                  <a:pt x="87" y="917"/>
                </a:lnTo>
                <a:lnTo>
                  <a:pt x="94" y="919"/>
                </a:lnTo>
                <a:lnTo>
                  <a:pt x="106" y="923"/>
                </a:lnTo>
                <a:lnTo>
                  <a:pt x="118" y="926"/>
                </a:lnTo>
                <a:lnTo>
                  <a:pt x="124" y="926"/>
                </a:lnTo>
                <a:lnTo>
                  <a:pt x="130" y="926"/>
                </a:lnTo>
                <a:lnTo>
                  <a:pt x="130" y="926"/>
                </a:lnTo>
                <a:lnTo>
                  <a:pt x="135" y="925"/>
                </a:lnTo>
                <a:lnTo>
                  <a:pt x="139" y="924"/>
                </a:lnTo>
                <a:lnTo>
                  <a:pt x="144" y="920"/>
                </a:lnTo>
                <a:lnTo>
                  <a:pt x="146" y="918"/>
                </a:lnTo>
                <a:lnTo>
                  <a:pt x="147" y="917"/>
                </a:lnTo>
                <a:lnTo>
                  <a:pt x="164" y="917"/>
                </a:lnTo>
                <a:lnTo>
                  <a:pt x="161" y="963"/>
                </a:lnTo>
                <a:lnTo>
                  <a:pt x="161" y="963"/>
                </a:lnTo>
                <a:lnTo>
                  <a:pt x="157" y="965"/>
                </a:lnTo>
                <a:lnTo>
                  <a:pt x="151" y="970"/>
                </a:lnTo>
                <a:lnTo>
                  <a:pt x="151" y="970"/>
                </a:lnTo>
                <a:lnTo>
                  <a:pt x="146" y="977"/>
                </a:lnTo>
                <a:lnTo>
                  <a:pt x="144" y="983"/>
                </a:lnTo>
                <a:lnTo>
                  <a:pt x="144" y="983"/>
                </a:lnTo>
                <a:lnTo>
                  <a:pt x="132" y="986"/>
                </a:lnTo>
                <a:lnTo>
                  <a:pt x="119" y="989"/>
                </a:lnTo>
                <a:lnTo>
                  <a:pt x="111" y="993"/>
                </a:lnTo>
                <a:lnTo>
                  <a:pt x="111" y="993"/>
                </a:lnTo>
                <a:lnTo>
                  <a:pt x="101" y="999"/>
                </a:lnTo>
                <a:lnTo>
                  <a:pt x="90" y="1004"/>
                </a:lnTo>
                <a:lnTo>
                  <a:pt x="81" y="1010"/>
                </a:lnTo>
                <a:lnTo>
                  <a:pt x="76" y="1013"/>
                </a:lnTo>
                <a:lnTo>
                  <a:pt x="73" y="1017"/>
                </a:lnTo>
                <a:lnTo>
                  <a:pt x="73" y="1017"/>
                </a:lnTo>
                <a:lnTo>
                  <a:pt x="70" y="1028"/>
                </a:lnTo>
                <a:lnTo>
                  <a:pt x="65" y="1041"/>
                </a:lnTo>
                <a:lnTo>
                  <a:pt x="61" y="1053"/>
                </a:lnTo>
                <a:lnTo>
                  <a:pt x="60" y="1061"/>
                </a:lnTo>
                <a:lnTo>
                  <a:pt x="60" y="1061"/>
                </a:lnTo>
                <a:lnTo>
                  <a:pt x="60" y="1081"/>
                </a:lnTo>
                <a:lnTo>
                  <a:pt x="60" y="1095"/>
                </a:lnTo>
                <a:lnTo>
                  <a:pt x="61" y="1098"/>
                </a:lnTo>
                <a:lnTo>
                  <a:pt x="64" y="1101"/>
                </a:lnTo>
                <a:lnTo>
                  <a:pt x="64" y="1101"/>
                </a:lnTo>
                <a:lnTo>
                  <a:pt x="65" y="1101"/>
                </a:lnTo>
                <a:lnTo>
                  <a:pt x="66" y="1099"/>
                </a:lnTo>
                <a:lnTo>
                  <a:pt x="67" y="1096"/>
                </a:lnTo>
                <a:lnTo>
                  <a:pt x="67" y="1085"/>
                </a:lnTo>
                <a:lnTo>
                  <a:pt x="67" y="1067"/>
                </a:lnTo>
                <a:lnTo>
                  <a:pt x="73" y="1067"/>
                </a:lnTo>
                <a:lnTo>
                  <a:pt x="83" y="1091"/>
                </a:lnTo>
                <a:lnTo>
                  <a:pt x="83" y="1091"/>
                </a:lnTo>
                <a:lnTo>
                  <a:pt x="52" y="1135"/>
                </a:lnTo>
                <a:lnTo>
                  <a:pt x="29" y="1166"/>
                </a:lnTo>
                <a:lnTo>
                  <a:pt x="20" y="1178"/>
                </a:lnTo>
                <a:lnTo>
                  <a:pt x="17" y="1184"/>
                </a:lnTo>
                <a:lnTo>
                  <a:pt x="17" y="1184"/>
                </a:lnTo>
                <a:lnTo>
                  <a:pt x="15" y="1193"/>
                </a:lnTo>
                <a:lnTo>
                  <a:pt x="14" y="1201"/>
                </a:lnTo>
                <a:lnTo>
                  <a:pt x="14" y="1211"/>
                </a:lnTo>
                <a:lnTo>
                  <a:pt x="14" y="1211"/>
                </a:lnTo>
                <a:lnTo>
                  <a:pt x="12" y="1213"/>
                </a:lnTo>
                <a:lnTo>
                  <a:pt x="7" y="1218"/>
                </a:lnTo>
                <a:lnTo>
                  <a:pt x="2" y="1227"/>
                </a:lnTo>
                <a:lnTo>
                  <a:pt x="1" y="1233"/>
                </a:lnTo>
                <a:lnTo>
                  <a:pt x="0" y="1239"/>
                </a:lnTo>
                <a:lnTo>
                  <a:pt x="0" y="1239"/>
                </a:lnTo>
                <a:lnTo>
                  <a:pt x="1" y="1243"/>
                </a:lnTo>
                <a:lnTo>
                  <a:pt x="2" y="1250"/>
                </a:lnTo>
                <a:lnTo>
                  <a:pt x="7" y="1258"/>
                </a:lnTo>
                <a:lnTo>
                  <a:pt x="12" y="1263"/>
                </a:lnTo>
                <a:lnTo>
                  <a:pt x="14" y="1265"/>
                </a:lnTo>
                <a:lnTo>
                  <a:pt x="14" y="1265"/>
                </a:lnTo>
                <a:lnTo>
                  <a:pt x="14" y="1266"/>
                </a:lnTo>
                <a:lnTo>
                  <a:pt x="15" y="1271"/>
                </a:lnTo>
                <a:lnTo>
                  <a:pt x="19" y="1277"/>
                </a:lnTo>
                <a:lnTo>
                  <a:pt x="23" y="1281"/>
                </a:lnTo>
                <a:lnTo>
                  <a:pt x="27" y="1285"/>
                </a:lnTo>
                <a:lnTo>
                  <a:pt x="27" y="1285"/>
                </a:lnTo>
                <a:lnTo>
                  <a:pt x="32" y="1288"/>
                </a:lnTo>
                <a:lnTo>
                  <a:pt x="38" y="1292"/>
                </a:lnTo>
                <a:lnTo>
                  <a:pt x="49" y="1294"/>
                </a:lnTo>
                <a:lnTo>
                  <a:pt x="58" y="1296"/>
                </a:lnTo>
                <a:lnTo>
                  <a:pt x="60" y="1296"/>
                </a:lnTo>
                <a:lnTo>
                  <a:pt x="60" y="1296"/>
                </a:lnTo>
                <a:lnTo>
                  <a:pt x="60" y="1299"/>
                </a:lnTo>
                <a:lnTo>
                  <a:pt x="61" y="1304"/>
                </a:lnTo>
                <a:lnTo>
                  <a:pt x="64" y="1312"/>
                </a:lnTo>
                <a:lnTo>
                  <a:pt x="64" y="1312"/>
                </a:lnTo>
                <a:lnTo>
                  <a:pt x="69" y="1320"/>
                </a:lnTo>
                <a:lnTo>
                  <a:pt x="72" y="1325"/>
                </a:lnTo>
                <a:lnTo>
                  <a:pt x="77" y="1328"/>
                </a:lnTo>
                <a:lnTo>
                  <a:pt x="77" y="1328"/>
                </a:lnTo>
                <a:lnTo>
                  <a:pt x="79" y="1332"/>
                </a:lnTo>
                <a:lnTo>
                  <a:pt x="89" y="1339"/>
                </a:lnTo>
                <a:lnTo>
                  <a:pt x="95" y="1343"/>
                </a:lnTo>
                <a:lnTo>
                  <a:pt x="102" y="1345"/>
                </a:lnTo>
                <a:lnTo>
                  <a:pt x="111" y="1348"/>
                </a:lnTo>
                <a:lnTo>
                  <a:pt x="121" y="1349"/>
                </a:lnTo>
                <a:lnTo>
                  <a:pt x="121" y="1349"/>
                </a:lnTo>
                <a:lnTo>
                  <a:pt x="130" y="1348"/>
                </a:lnTo>
                <a:lnTo>
                  <a:pt x="140" y="1345"/>
                </a:lnTo>
                <a:lnTo>
                  <a:pt x="148" y="1340"/>
                </a:lnTo>
                <a:lnTo>
                  <a:pt x="156" y="1334"/>
                </a:lnTo>
                <a:lnTo>
                  <a:pt x="162" y="1327"/>
                </a:lnTo>
                <a:lnTo>
                  <a:pt x="167" y="1320"/>
                </a:lnTo>
                <a:lnTo>
                  <a:pt x="169" y="1311"/>
                </a:lnTo>
                <a:lnTo>
                  <a:pt x="170" y="1302"/>
                </a:lnTo>
                <a:lnTo>
                  <a:pt x="170" y="1302"/>
                </a:lnTo>
                <a:lnTo>
                  <a:pt x="169" y="1293"/>
                </a:lnTo>
                <a:lnTo>
                  <a:pt x="167" y="1286"/>
                </a:lnTo>
                <a:lnTo>
                  <a:pt x="163" y="1279"/>
                </a:lnTo>
                <a:lnTo>
                  <a:pt x="159" y="1273"/>
                </a:lnTo>
                <a:lnTo>
                  <a:pt x="151" y="1264"/>
                </a:lnTo>
                <a:lnTo>
                  <a:pt x="147" y="1262"/>
                </a:lnTo>
                <a:lnTo>
                  <a:pt x="147" y="1262"/>
                </a:lnTo>
                <a:lnTo>
                  <a:pt x="147" y="1260"/>
                </a:lnTo>
                <a:lnTo>
                  <a:pt x="146" y="1259"/>
                </a:lnTo>
                <a:lnTo>
                  <a:pt x="144" y="1256"/>
                </a:lnTo>
                <a:lnTo>
                  <a:pt x="138" y="1252"/>
                </a:lnTo>
                <a:lnTo>
                  <a:pt x="138" y="1252"/>
                </a:lnTo>
                <a:lnTo>
                  <a:pt x="133" y="1250"/>
                </a:lnTo>
                <a:lnTo>
                  <a:pt x="127" y="1248"/>
                </a:lnTo>
                <a:lnTo>
                  <a:pt x="116" y="1247"/>
                </a:lnTo>
                <a:lnTo>
                  <a:pt x="104" y="1248"/>
                </a:lnTo>
                <a:lnTo>
                  <a:pt x="107" y="1235"/>
                </a:lnTo>
                <a:lnTo>
                  <a:pt x="127" y="1208"/>
                </a:lnTo>
                <a:lnTo>
                  <a:pt x="127" y="1208"/>
                </a:lnTo>
                <a:lnTo>
                  <a:pt x="128" y="1201"/>
                </a:lnTo>
                <a:lnTo>
                  <a:pt x="127" y="1195"/>
                </a:lnTo>
                <a:lnTo>
                  <a:pt x="127" y="1195"/>
                </a:lnTo>
                <a:lnTo>
                  <a:pt x="134" y="1187"/>
                </a:lnTo>
                <a:lnTo>
                  <a:pt x="140" y="1178"/>
                </a:lnTo>
                <a:lnTo>
                  <a:pt x="144" y="1174"/>
                </a:lnTo>
                <a:lnTo>
                  <a:pt x="144" y="1174"/>
                </a:lnTo>
                <a:lnTo>
                  <a:pt x="148" y="1178"/>
                </a:lnTo>
                <a:lnTo>
                  <a:pt x="157" y="1184"/>
                </a:lnTo>
                <a:lnTo>
                  <a:pt x="157" y="1184"/>
                </a:lnTo>
                <a:lnTo>
                  <a:pt x="175" y="1199"/>
                </a:lnTo>
                <a:lnTo>
                  <a:pt x="187" y="1206"/>
                </a:lnTo>
                <a:lnTo>
                  <a:pt x="197" y="1211"/>
                </a:lnTo>
                <a:lnTo>
                  <a:pt x="197" y="1211"/>
                </a:lnTo>
                <a:lnTo>
                  <a:pt x="201" y="1212"/>
                </a:lnTo>
                <a:lnTo>
                  <a:pt x="203" y="1212"/>
                </a:lnTo>
                <a:lnTo>
                  <a:pt x="207" y="1210"/>
                </a:lnTo>
                <a:lnTo>
                  <a:pt x="210" y="1205"/>
                </a:lnTo>
                <a:lnTo>
                  <a:pt x="214" y="1204"/>
                </a:lnTo>
                <a:lnTo>
                  <a:pt x="217" y="1201"/>
                </a:lnTo>
                <a:lnTo>
                  <a:pt x="217" y="1201"/>
                </a:lnTo>
                <a:lnTo>
                  <a:pt x="237" y="1196"/>
                </a:lnTo>
                <a:lnTo>
                  <a:pt x="257" y="1191"/>
                </a:lnTo>
                <a:lnTo>
                  <a:pt x="257" y="1191"/>
                </a:lnTo>
                <a:lnTo>
                  <a:pt x="263" y="1190"/>
                </a:lnTo>
                <a:lnTo>
                  <a:pt x="271" y="1190"/>
                </a:lnTo>
                <a:lnTo>
                  <a:pt x="288" y="1190"/>
                </a:lnTo>
                <a:lnTo>
                  <a:pt x="303" y="1190"/>
                </a:lnTo>
                <a:lnTo>
                  <a:pt x="309" y="1189"/>
                </a:lnTo>
                <a:lnTo>
                  <a:pt x="314" y="1188"/>
                </a:lnTo>
                <a:lnTo>
                  <a:pt x="314" y="1188"/>
                </a:lnTo>
                <a:lnTo>
                  <a:pt x="332" y="1176"/>
                </a:lnTo>
                <a:lnTo>
                  <a:pt x="345" y="1167"/>
                </a:lnTo>
                <a:lnTo>
                  <a:pt x="354" y="1178"/>
                </a:lnTo>
                <a:lnTo>
                  <a:pt x="354" y="1191"/>
                </a:lnTo>
                <a:lnTo>
                  <a:pt x="364" y="1208"/>
                </a:lnTo>
                <a:lnTo>
                  <a:pt x="364" y="1208"/>
                </a:lnTo>
                <a:lnTo>
                  <a:pt x="363" y="1210"/>
                </a:lnTo>
                <a:lnTo>
                  <a:pt x="358" y="1214"/>
                </a:lnTo>
                <a:lnTo>
                  <a:pt x="355" y="1218"/>
                </a:lnTo>
                <a:lnTo>
                  <a:pt x="353" y="1223"/>
                </a:lnTo>
                <a:lnTo>
                  <a:pt x="352" y="1230"/>
                </a:lnTo>
                <a:lnTo>
                  <a:pt x="351" y="1239"/>
                </a:lnTo>
                <a:lnTo>
                  <a:pt x="351" y="1239"/>
                </a:lnTo>
                <a:lnTo>
                  <a:pt x="352" y="1247"/>
                </a:lnTo>
                <a:lnTo>
                  <a:pt x="355" y="1253"/>
                </a:lnTo>
                <a:lnTo>
                  <a:pt x="359" y="1259"/>
                </a:lnTo>
                <a:lnTo>
                  <a:pt x="364" y="1264"/>
                </a:lnTo>
                <a:lnTo>
                  <a:pt x="374" y="1270"/>
                </a:lnTo>
                <a:lnTo>
                  <a:pt x="377" y="1271"/>
                </a:lnTo>
                <a:lnTo>
                  <a:pt x="377" y="1271"/>
                </a:lnTo>
                <a:lnTo>
                  <a:pt x="380" y="1275"/>
                </a:lnTo>
                <a:lnTo>
                  <a:pt x="381" y="1279"/>
                </a:lnTo>
                <a:lnTo>
                  <a:pt x="385" y="1282"/>
                </a:lnTo>
                <a:lnTo>
                  <a:pt x="385" y="1282"/>
                </a:lnTo>
                <a:lnTo>
                  <a:pt x="388" y="1285"/>
                </a:lnTo>
                <a:lnTo>
                  <a:pt x="393" y="1286"/>
                </a:lnTo>
                <a:lnTo>
                  <a:pt x="399" y="1288"/>
                </a:lnTo>
                <a:lnTo>
                  <a:pt x="408" y="1288"/>
                </a:lnTo>
                <a:lnTo>
                  <a:pt x="408" y="1288"/>
                </a:lnTo>
                <a:lnTo>
                  <a:pt x="417" y="1287"/>
                </a:lnTo>
                <a:lnTo>
                  <a:pt x="426" y="1285"/>
                </a:lnTo>
                <a:lnTo>
                  <a:pt x="434" y="1282"/>
                </a:lnTo>
                <a:lnTo>
                  <a:pt x="434" y="1282"/>
                </a:lnTo>
                <a:lnTo>
                  <a:pt x="435" y="1297"/>
                </a:lnTo>
                <a:lnTo>
                  <a:pt x="437" y="1310"/>
                </a:lnTo>
                <a:lnTo>
                  <a:pt x="439" y="1315"/>
                </a:lnTo>
                <a:lnTo>
                  <a:pt x="441" y="1319"/>
                </a:lnTo>
                <a:lnTo>
                  <a:pt x="441" y="1319"/>
                </a:lnTo>
                <a:lnTo>
                  <a:pt x="449" y="1326"/>
                </a:lnTo>
                <a:lnTo>
                  <a:pt x="460" y="1333"/>
                </a:lnTo>
                <a:lnTo>
                  <a:pt x="467" y="1337"/>
                </a:lnTo>
                <a:lnTo>
                  <a:pt x="474" y="1339"/>
                </a:lnTo>
                <a:lnTo>
                  <a:pt x="483" y="1342"/>
                </a:lnTo>
                <a:lnTo>
                  <a:pt x="491" y="1342"/>
                </a:lnTo>
                <a:lnTo>
                  <a:pt x="491" y="1342"/>
                </a:lnTo>
                <a:lnTo>
                  <a:pt x="500" y="1342"/>
                </a:lnTo>
                <a:lnTo>
                  <a:pt x="509" y="1339"/>
                </a:lnTo>
                <a:lnTo>
                  <a:pt x="516" y="1334"/>
                </a:lnTo>
                <a:lnTo>
                  <a:pt x="525" y="1328"/>
                </a:lnTo>
                <a:lnTo>
                  <a:pt x="531" y="1321"/>
                </a:lnTo>
                <a:lnTo>
                  <a:pt x="537" y="1312"/>
                </a:lnTo>
                <a:lnTo>
                  <a:pt x="539" y="1303"/>
                </a:lnTo>
                <a:lnTo>
                  <a:pt x="541" y="1292"/>
                </a:lnTo>
                <a:lnTo>
                  <a:pt x="541" y="1292"/>
                </a:lnTo>
                <a:lnTo>
                  <a:pt x="541" y="1286"/>
                </a:lnTo>
                <a:lnTo>
                  <a:pt x="539" y="1281"/>
                </a:lnTo>
                <a:lnTo>
                  <a:pt x="536" y="1273"/>
                </a:lnTo>
                <a:lnTo>
                  <a:pt x="531" y="1265"/>
                </a:lnTo>
                <a:lnTo>
                  <a:pt x="525" y="1260"/>
                </a:lnTo>
                <a:lnTo>
                  <a:pt x="519" y="1256"/>
                </a:lnTo>
                <a:lnTo>
                  <a:pt x="513" y="1253"/>
                </a:lnTo>
                <a:lnTo>
                  <a:pt x="508" y="1252"/>
                </a:lnTo>
                <a:lnTo>
                  <a:pt x="508" y="1252"/>
                </a:lnTo>
                <a:lnTo>
                  <a:pt x="501" y="1247"/>
                </a:lnTo>
                <a:lnTo>
                  <a:pt x="493" y="1243"/>
                </a:lnTo>
                <a:lnTo>
                  <a:pt x="489" y="1242"/>
                </a:lnTo>
                <a:lnTo>
                  <a:pt x="485" y="1241"/>
                </a:lnTo>
                <a:lnTo>
                  <a:pt x="461" y="1241"/>
                </a:lnTo>
                <a:lnTo>
                  <a:pt x="398" y="1127"/>
                </a:lnTo>
                <a:lnTo>
                  <a:pt x="388" y="1091"/>
                </a:lnTo>
                <a:lnTo>
                  <a:pt x="388" y="1091"/>
                </a:lnTo>
                <a:lnTo>
                  <a:pt x="421" y="1087"/>
                </a:lnTo>
                <a:lnTo>
                  <a:pt x="421" y="1087"/>
                </a:lnTo>
                <a:lnTo>
                  <a:pt x="429" y="1086"/>
                </a:lnTo>
                <a:lnTo>
                  <a:pt x="438" y="1082"/>
                </a:lnTo>
                <a:lnTo>
                  <a:pt x="446" y="1079"/>
                </a:lnTo>
                <a:lnTo>
                  <a:pt x="455" y="1074"/>
                </a:lnTo>
                <a:lnTo>
                  <a:pt x="468" y="1064"/>
                </a:lnTo>
                <a:lnTo>
                  <a:pt x="478" y="1057"/>
                </a:lnTo>
                <a:lnTo>
                  <a:pt x="478" y="1057"/>
                </a:lnTo>
                <a:lnTo>
                  <a:pt x="480" y="1053"/>
                </a:lnTo>
                <a:lnTo>
                  <a:pt x="481" y="1050"/>
                </a:lnTo>
                <a:lnTo>
                  <a:pt x="483" y="1045"/>
                </a:lnTo>
                <a:lnTo>
                  <a:pt x="481" y="1040"/>
                </a:lnTo>
                <a:lnTo>
                  <a:pt x="479" y="1033"/>
                </a:lnTo>
                <a:lnTo>
                  <a:pt x="478" y="1030"/>
                </a:lnTo>
                <a:lnTo>
                  <a:pt x="478" y="1030"/>
                </a:lnTo>
                <a:lnTo>
                  <a:pt x="527" y="1034"/>
                </a:lnTo>
                <a:lnTo>
                  <a:pt x="565" y="1035"/>
                </a:lnTo>
                <a:lnTo>
                  <a:pt x="579" y="1035"/>
                </a:lnTo>
                <a:lnTo>
                  <a:pt x="588" y="1034"/>
                </a:lnTo>
                <a:lnTo>
                  <a:pt x="588" y="1034"/>
                </a:lnTo>
                <a:lnTo>
                  <a:pt x="592" y="1030"/>
                </a:lnTo>
                <a:lnTo>
                  <a:pt x="594" y="1027"/>
                </a:lnTo>
                <a:lnTo>
                  <a:pt x="595" y="1022"/>
                </a:lnTo>
                <a:lnTo>
                  <a:pt x="594" y="1017"/>
                </a:lnTo>
                <a:lnTo>
                  <a:pt x="593" y="1003"/>
                </a:lnTo>
                <a:lnTo>
                  <a:pt x="592" y="995"/>
                </a:lnTo>
                <a:lnTo>
                  <a:pt x="592" y="987"/>
                </a:lnTo>
                <a:lnTo>
                  <a:pt x="592" y="987"/>
                </a:lnTo>
                <a:lnTo>
                  <a:pt x="593" y="973"/>
                </a:lnTo>
                <a:lnTo>
                  <a:pt x="596" y="950"/>
                </a:lnTo>
                <a:lnTo>
                  <a:pt x="607" y="891"/>
                </a:lnTo>
                <a:lnTo>
                  <a:pt x="619" y="826"/>
                </a:lnTo>
                <a:lnTo>
                  <a:pt x="628" y="775"/>
                </a:lnTo>
                <a:lnTo>
                  <a:pt x="628" y="775"/>
                </a:lnTo>
                <a:lnTo>
                  <a:pt x="630" y="758"/>
                </a:lnTo>
                <a:lnTo>
                  <a:pt x="630" y="745"/>
                </a:lnTo>
                <a:lnTo>
                  <a:pt x="630" y="735"/>
                </a:lnTo>
                <a:lnTo>
                  <a:pt x="629" y="726"/>
                </a:lnTo>
                <a:lnTo>
                  <a:pt x="627" y="718"/>
                </a:lnTo>
                <a:lnTo>
                  <a:pt x="624" y="714"/>
                </a:lnTo>
                <a:lnTo>
                  <a:pt x="624" y="714"/>
                </a:lnTo>
                <a:lnTo>
                  <a:pt x="628" y="711"/>
                </a:lnTo>
                <a:lnTo>
                  <a:pt x="633" y="699"/>
                </a:lnTo>
                <a:lnTo>
                  <a:pt x="638" y="684"/>
                </a:lnTo>
                <a:lnTo>
                  <a:pt x="639" y="678"/>
                </a:lnTo>
                <a:lnTo>
                  <a:pt x="638" y="671"/>
                </a:lnTo>
                <a:lnTo>
                  <a:pt x="638" y="671"/>
                </a:lnTo>
                <a:lnTo>
                  <a:pt x="636" y="666"/>
                </a:lnTo>
                <a:lnTo>
                  <a:pt x="634" y="662"/>
                </a:lnTo>
                <a:lnTo>
                  <a:pt x="631" y="660"/>
                </a:lnTo>
                <a:lnTo>
                  <a:pt x="629" y="657"/>
                </a:lnTo>
                <a:lnTo>
                  <a:pt x="623" y="655"/>
                </a:lnTo>
                <a:lnTo>
                  <a:pt x="622" y="655"/>
                </a:lnTo>
                <a:lnTo>
                  <a:pt x="622" y="655"/>
                </a:lnTo>
                <a:lnTo>
                  <a:pt x="633" y="636"/>
                </a:lnTo>
                <a:lnTo>
                  <a:pt x="641" y="622"/>
                </a:lnTo>
                <a:lnTo>
                  <a:pt x="645" y="618"/>
                </a:lnTo>
                <a:lnTo>
                  <a:pt x="645" y="618"/>
                </a:lnTo>
                <a:lnTo>
                  <a:pt x="646" y="618"/>
                </a:lnTo>
                <a:lnTo>
                  <a:pt x="646" y="616"/>
                </a:lnTo>
                <a:lnTo>
                  <a:pt x="648" y="614"/>
                </a:lnTo>
                <a:lnTo>
                  <a:pt x="648" y="614"/>
                </a:lnTo>
                <a:lnTo>
                  <a:pt x="657" y="605"/>
                </a:lnTo>
                <a:lnTo>
                  <a:pt x="665" y="598"/>
                </a:lnTo>
                <a:lnTo>
                  <a:pt x="665" y="598"/>
                </a:lnTo>
                <a:lnTo>
                  <a:pt x="668" y="595"/>
                </a:lnTo>
                <a:lnTo>
                  <a:pt x="668" y="595"/>
                </a:lnTo>
                <a:lnTo>
                  <a:pt x="669" y="591"/>
                </a:lnTo>
                <a:lnTo>
                  <a:pt x="670" y="585"/>
                </a:lnTo>
                <a:lnTo>
                  <a:pt x="671" y="578"/>
                </a:lnTo>
                <a:lnTo>
                  <a:pt x="671" y="578"/>
                </a:lnTo>
                <a:lnTo>
                  <a:pt x="679" y="578"/>
                </a:lnTo>
                <a:lnTo>
                  <a:pt x="692" y="578"/>
                </a:lnTo>
                <a:lnTo>
                  <a:pt x="692" y="578"/>
                </a:lnTo>
                <a:lnTo>
                  <a:pt x="694" y="578"/>
                </a:lnTo>
                <a:lnTo>
                  <a:pt x="697" y="576"/>
                </a:lnTo>
                <a:lnTo>
                  <a:pt x="700" y="573"/>
                </a:lnTo>
                <a:lnTo>
                  <a:pt x="705" y="568"/>
                </a:lnTo>
                <a:lnTo>
                  <a:pt x="705" y="568"/>
                </a:lnTo>
                <a:lnTo>
                  <a:pt x="710" y="574"/>
                </a:lnTo>
                <a:lnTo>
                  <a:pt x="716" y="579"/>
                </a:lnTo>
                <a:lnTo>
                  <a:pt x="719" y="580"/>
                </a:lnTo>
                <a:lnTo>
                  <a:pt x="721" y="581"/>
                </a:lnTo>
                <a:lnTo>
                  <a:pt x="721" y="581"/>
                </a:lnTo>
                <a:lnTo>
                  <a:pt x="725" y="580"/>
                </a:lnTo>
                <a:lnTo>
                  <a:pt x="728" y="579"/>
                </a:lnTo>
                <a:lnTo>
                  <a:pt x="738" y="574"/>
                </a:lnTo>
                <a:lnTo>
                  <a:pt x="749" y="568"/>
                </a:lnTo>
                <a:lnTo>
                  <a:pt x="749" y="568"/>
                </a:lnTo>
                <a:close/>
                <a:moveTo>
                  <a:pt x="846" y="852"/>
                </a:moveTo>
                <a:lnTo>
                  <a:pt x="846" y="852"/>
                </a:lnTo>
                <a:lnTo>
                  <a:pt x="840" y="873"/>
                </a:lnTo>
                <a:lnTo>
                  <a:pt x="837" y="891"/>
                </a:lnTo>
                <a:lnTo>
                  <a:pt x="835" y="909"/>
                </a:lnTo>
                <a:lnTo>
                  <a:pt x="835" y="909"/>
                </a:lnTo>
                <a:lnTo>
                  <a:pt x="834" y="940"/>
                </a:lnTo>
                <a:lnTo>
                  <a:pt x="832" y="959"/>
                </a:lnTo>
                <a:lnTo>
                  <a:pt x="832" y="959"/>
                </a:lnTo>
                <a:lnTo>
                  <a:pt x="831" y="957"/>
                </a:lnTo>
                <a:lnTo>
                  <a:pt x="830" y="953"/>
                </a:lnTo>
                <a:lnTo>
                  <a:pt x="828" y="949"/>
                </a:lnTo>
                <a:lnTo>
                  <a:pt x="822" y="943"/>
                </a:lnTo>
                <a:lnTo>
                  <a:pt x="822" y="943"/>
                </a:lnTo>
                <a:lnTo>
                  <a:pt x="812" y="936"/>
                </a:lnTo>
                <a:lnTo>
                  <a:pt x="803" y="929"/>
                </a:lnTo>
                <a:lnTo>
                  <a:pt x="795" y="923"/>
                </a:lnTo>
                <a:lnTo>
                  <a:pt x="791" y="919"/>
                </a:lnTo>
                <a:lnTo>
                  <a:pt x="791" y="919"/>
                </a:lnTo>
                <a:lnTo>
                  <a:pt x="790" y="918"/>
                </a:lnTo>
                <a:lnTo>
                  <a:pt x="790" y="918"/>
                </a:lnTo>
                <a:lnTo>
                  <a:pt x="799" y="906"/>
                </a:lnTo>
                <a:lnTo>
                  <a:pt x="799" y="906"/>
                </a:lnTo>
                <a:lnTo>
                  <a:pt x="807" y="894"/>
                </a:lnTo>
                <a:lnTo>
                  <a:pt x="807" y="894"/>
                </a:lnTo>
                <a:lnTo>
                  <a:pt x="812" y="890"/>
                </a:lnTo>
                <a:lnTo>
                  <a:pt x="812" y="890"/>
                </a:lnTo>
                <a:lnTo>
                  <a:pt x="817" y="884"/>
                </a:lnTo>
                <a:lnTo>
                  <a:pt x="820" y="878"/>
                </a:lnTo>
                <a:lnTo>
                  <a:pt x="825" y="869"/>
                </a:lnTo>
                <a:lnTo>
                  <a:pt x="825" y="869"/>
                </a:lnTo>
                <a:lnTo>
                  <a:pt x="828" y="867"/>
                </a:lnTo>
                <a:lnTo>
                  <a:pt x="830" y="866"/>
                </a:lnTo>
                <a:lnTo>
                  <a:pt x="834" y="865"/>
                </a:lnTo>
                <a:lnTo>
                  <a:pt x="835" y="862"/>
                </a:lnTo>
                <a:lnTo>
                  <a:pt x="835" y="862"/>
                </a:lnTo>
                <a:lnTo>
                  <a:pt x="841" y="856"/>
                </a:lnTo>
                <a:lnTo>
                  <a:pt x="845" y="852"/>
                </a:lnTo>
                <a:lnTo>
                  <a:pt x="846" y="852"/>
                </a:lnTo>
                <a:lnTo>
                  <a:pt x="846" y="852"/>
                </a:lnTo>
                <a:close/>
                <a:moveTo>
                  <a:pt x="638" y="534"/>
                </a:moveTo>
                <a:lnTo>
                  <a:pt x="638" y="534"/>
                </a:lnTo>
                <a:lnTo>
                  <a:pt x="631" y="541"/>
                </a:lnTo>
                <a:lnTo>
                  <a:pt x="627" y="546"/>
                </a:lnTo>
                <a:lnTo>
                  <a:pt x="624" y="551"/>
                </a:lnTo>
                <a:lnTo>
                  <a:pt x="624" y="551"/>
                </a:lnTo>
                <a:lnTo>
                  <a:pt x="624" y="556"/>
                </a:lnTo>
                <a:lnTo>
                  <a:pt x="624" y="557"/>
                </a:lnTo>
                <a:lnTo>
                  <a:pt x="628" y="564"/>
                </a:lnTo>
                <a:lnTo>
                  <a:pt x="628" y="564"/>
                </a:lnTo>
                <a:lnTo>
                  <a:pt x="628" y="564"/>
                </a:lnTo>
                <a:lnTo>
                  <a:pt x="628" y="568"/>
                </a:lnTo>
                <a:lnTo>
                  <a:pt x="628" y="568"/>
                </a:lnTo>
                <a:lnTo>
                  <a:pt x="627" y="569"/>
                </a:lnTo>
                <a:lnTo>
                  <a:pt x="625" y="572"/>
                </a:lnTo>
                <a:lnTo>
                  <a:pt x="624" y="573"/>
                </a:lnTo>
                <a:lnTo>
                  <a:pt x="624" y="574"/>
                </a:lnTo>
                <a:lnTo>
                  <a:pt x="624" y="574"/>
                </a:lnTo>
                <a:lnTo>
                  <a:pt x="629" y="580"/>
                </a:lnTo>
                <a:lnTo>
                  <a:pt x="631" y="584"/>
                </a:lnTo>
                <a:lnTo>
                  <a:pt x="638" y="591"/>
                </a:lnTo>
                <a:lnTo>
                  <a:pt x="638" y="591"/>
                </a:lnTo>
                <a:lnTo>
                  <a:pt x="636" y="597"/>
                </a:lnTo>
                <a:lnTo>
                  <a:pt x="635" y="601"/>
                </a:lnTo>
                <a:lnTo>
                  <a:pt x="635" y="602"/>
                </a:lnTo>
                <a:lnTo>
                  <a:pt x="635" y="601"/>
                </a:lnTo>
                <a:lnTo>
                  <a:pt x="635" y="601"/>
                </a:lnTo>
                <a:lnTo>
                  <a:pt x="629" y="593"/>
                </a:lnTo>
                <a:lnTo>
                  <a:pt x="618" y="580"/>
                </a:lnTo>
                <a:lnTo>
                  <a:pt x="601" y="561"/>
                </a:lnTo>
                <a:lnTo>
                  <a:pt x="601" y="561"/>
                </a:lnTo>
                <a:lnTo>
                  <a:pt x="602" y="561"/>
                </a:lnTo>
                <a:lnTo>
                  <a:pt x="605" y="557"/>
                </a:lnTo>
                <a:lnTo>
                  <a:pt x="605" y="557"/>
                </a:lnTo>
                <a:lnTo>
                  <a:pt x="608" y="550"/>
                </a:lnTo>
                <a:lnTo>
                  <a:pt x="608" y="546"/>
                </a:lnTo>
                <a:lnTo>
                  <a:pt x="608" y="544"/>
                </a:lnTo>
                <a:lnTo>
                  <a:pt x="608" y="544"/>
                </a:lnTo>
                <a:lnTo>
                  <a:pt x="607" y="542"/>
                </a:lnTo>
                <a:lnTo>
                  <a:pt x="606" y="540"/>
                </a:lnTo>
                <a:lnTo>
                  <a:pt x="607" y="539"/>
                </a:lnTo>
                <a:lnTo>
                  <a:pt x="608" y="538"/>
                </a:lnTo>
                <a:lnTo>
                  <a:pt x="608" y="538"/>
                </a:lnTo>
                <a:lnTo>
                  <a:pt x="616" y="535"/>
                </a:lnTo>
                <a:lnTo>
                  <a:pt x="624" y="534"/>
                </a:lnTo>
                <a:lnTo>
                  <a:pt x="624" y="534"/>
                </a:lnTo>
                <a:lnTo>
                  <a:pt x="638" y="534"/>
                </a:lnTo>
                <a:lnTo>
                  <a:pt x="638" y="534"/>
                </a:lnTo>
                <a:close/>
                <a:moveTo>
                  <a:pt x="368" y="1104"/>
                </a:moveTo>
                <a:lnTo>
                  <a:pt x="368" y="1104"/>
                </a:lnTo>
                <a:lnTo>
                  <a:pt x="376" y="1119"/>
                </a:lnTo>
                <a:lnTo>
                  <a:pt x="393" y="1153"/>
                </a:lnTo>
                <a:lnTo>
                  <a:pt x="417" y="1201"/>
                </a:lnTo>
                <a:lnTo>
                  <a:pt x="417" y="1201"/>
                </a:lnTo>
                <a:lnTo>
                  <a:pt x="414" y="1200"/>
                </a:lnTo>
                <a:lnTo>
                  <a:pt x="408" y="1197"/>
                </a:lnTo>
                <a:lnTo>
                  <a:pt x="408" y="1197"/>
                </a:lnTo>
                <a:lnTo>
                  <a:pt x="399" y="1196"/>
                </a:lnTo>
                <a:lnTo>
                  <a:pt x="393" y="1195"/>
                </a:lnTo>
                <a:lnTo>
                  <a:pt x="391" y="1195"/>
                </a:lnTo>
                <a:lnTo>
                  <a:pt x="391" y="1195"/>
                </a:lnTo>
                <a:lnTo>
                  <a:pt x="388" y="1194"/>
                </a:lnTo>
                <a:lnTo>
                  <a:pt x="385" y="1194"/>
                </a:lnTo>
                <a:lnTo>
                  <a:pt x="377" y="1195"/>
                </a:lnTo>
                <a:lnTo>
                  <a:pt x="371" y="1178"/>
                </a:lnTo>
                <a:lnTo>
                  <a:pt x="371" y="1178"/>
                </a:lnTo>
                <a:lnTo>
                  <a:pt x="368" y="1177"/>
                </a:lnTo>
                <a:lnTo>
                  <a:pt x="365" y="1176"/>
                </a:lnTo>
                <a:lnTo>
                  <a:pt x="364" y="1174"/>
                </a:lnTo>
                <a:lnTo>
                  <a:pt x="364" y="1174"/>
                </a:lnTo>
                <a:lnTo>
                  <a:pt x="354" y="1154"/>
                </a:lnTo>
                <a:lnTo>
                  <a:pt x="345" y="1135"/>
                </a:lnTo>
                <a:lnTo>
                  <a:pt x="345" y="1108"/>
                </a:lnTo>
                <a:lnTo>
                  <a:pt x="345" y="1108"/>
                </a:lnTo>
                <a:lnTo>
                  <a:pt x="355" y="1105"/>
                </a:lnTo>
                <a:lnTo>
                  <a:pt x="368" y="1104"/>
                </a:lnTo>
                <a:lnTo>
                  <a:pt x="368" y="1104"/>
                </a:lnTo>
                <a:close/>
                <a:moveTo>
                  <a:pt x="157" y="1067"/>
                </a:moveTo>
                <a:lnTo>
                  <a:pt x="157" y="1067"/>
                </a:lnTo>
                <a:lnTo>
                  <a:pt x="151" y="1137"/>
                </a:lnTo>
                <a:lnTo>
                  <a:pt x="113" y="1188"/>
                </a:lnTo>
                <a:lnTo>
                  <a:pt x="113" y="1188"/>
                </a:lnTo>
                <a:lnTo>
                  <a:pt x="106" y="1183"/>
                </a:lnTo>
                <a:lnTo>
                  <a:pt x="90" y="1171"/>
                </a:lnTo>
                <a:lnTo>
                  <a:pt x="90" y="1171"/>
                </a:lnTo>
                <a:lnTo>
                  <a:pt x="72" y="1158"/>
                </a:lnTo>
                <a:lnTo>
                  <a:pt x="66" y="1151"/>
                </a:lnTo>
                <a:lnTo>
                  <a:pt x="64" y="1149"/>
                </a:lnTo>
                <a:lnTo>
                  <a:pt x="64" y="1148"/>
                </a:lnTo>
                <a:lnTo>
                  <a:pt x="64" y="1148"/>
                </a:lnTo>
                <a:lnTo>
                  <a:pt x="79" y="1122"/>
                </a:lnTo>
                <a:lnTo>
                  <a:pt x="90" y="1105"/>
                </a:lnTo>
                <a:lnTo>
                  <a:pt x="94" y="1099"/>
                </a:lnTo>
                <a:lnTo>
                  <a:pt x="98" y="1097"/>
                </a:lnTo>
                <a:lnTo>
                  <a:pt x="98" y="1097"/>
                </a:lnTo>
                <a:lnTo>
                  <a:pt x="101" y="1097"/>
                </a:lnTo>
                <a:lnTo>
                  <a:pt x="107" y="1093"/>
                </a:lnTo>
                <a:lnTo>
                  <a:pt x="107" y="1093"/>
                </a:lnTo>
                <a:lnTo>
                  <a:pt x="135" y="1078"/>
                </a:lnTo>
                <a:lnTo>
                  <a:pt x="151" y="1070"/>
                </a:lnTo>
                <a:lnTo>
                  <a:pt x="157" y="1067"/>
                </a:lnTo>
                <a:lnTo>
                  <a:pt x="157" y="1067"/>
                </a:lnTo>
                <a:close/>
                <a:moveTo>
                  <a:pt x="50" y="1174"/>
                </a:moveTo>
                <a:lnTo>
                  <a:pt x="50" y="1174"/>
                </a:lnTo>
                <a:lnTo>
                  <a:pt x="50" y="1176"/>
                </a:lnTo>
                <a:lnTo>
                  <a:pt x="54" y="1181"/>
                </a:lnTo>
                <a:lnTo>
                  <a:pt x="59" y="1187"/>
                </a:lnTo>
                <a:lnTo>
                  <a:pt x="63" y="1189"/>
                </a:lnTo>
                <a:lnTo>
                  <a:pt x="67" y="1191"/>
                </a:lnTo>
                <a:lnTo>
                  <a:pt x="67" y="1191"/>
                </a:lnTo>
                <a:lnTo>
                  <a:pt x="90" y="1201"/>
                </a:lnTo>
                <a:lnTo>
                  <a:pt x="90" y="1201"/>
                </a:lnTo>
                <a:lnTo>
                  <a:pt x="94" y="1204"/>
                </a:lnTo>
                <a:lnTo>
                  <a:pt x="98" y="1206"/>
                </a:lnTo>
                <a:lnTo>
                  <a:pt x="100" y="1208"/>
                </a:lnTo>
                <a:lnTo>
                  <a:pt x="100" y="1208"/>
                </a:lnTo>
                <a:lnTo>
                  <a:pt x="95" y="1216"/>
                </a:lnTo>
                <a:lnTo>
                  <a:pt x="90" y="1222"/>
                </a:lnTo>
                <a:lnTo>
                  <a:pt x="90" y="1222"/>
                </a:lnTo>
                <a:lnTo>
                  <a:pt x="90" y="1219"/>
                </a:lnTo>
                <a:lnTo>
                  <a:pt x="90" y="1214"/>
                </a:lnTo>
                <a:lnTo>
                  <a:pt x="88" y="1212"/>
                </a:lnTo>
                <a:lnTo>
                  <a:pt x="86" y="1208"/>
                </a:lnTo>
                <a:lnTo>
                  <a:pt x="81" y="1205"/>
                </a:lnTo>
                <a:lnTo>
                  <a:pt x="73" y="1201"/>
                </a:lnTo>
                <a:lnTo>
                  <a:pt x="73" y="1201"/>
                </a:lnTo>
                <a:lnTo>
                  <a:pt x="66" y="1197"/>
                </a:lnTo>
                <a:lnTo>
                  <a:pt x="59" y="1195"/>
                </a:lnTo>
                <a:lnTo>
                  <a:pt x="48" y="1194"/>
                </a:lnTo>
                <a:lnTo>
                  <a:pt x="40" y="1194"/>
                </a:lnTo>
                <a:lnTo>
                  <a:pt x="37" y="1195"/>
                </a:lnTo>
                <a:lnTo>
                  <a:pt x="37" y="1188"/>
                </a:lnTo>
                <a:lnTo>
                  <a:pt x="50" y="11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5B4D9D6A-8108-49F6-8B06-21668DFC4D28}"/>
              </a:ext>
            </a:extLst>
          </p:cNvPr>
          <p:cNvSpPr>
            <a:spLocks/>
          </p:cNvSpPr>
          <p:nvPr/>
        </p:nvSpPr>
        <p:spPr bwMode="auto">
          <a:xfrm>
            <a:off x="5943110" y="852857"/>
            <a:ext cx="1651590" cy="1496023"/>
          </a:xfrm>
          <a:custGeom>
            <a:avLst/>
            <a:gdLst>
              <a:gd name="T0" fmla="*/ 131 w 1412"/>
              <a:gd name="T1" fmla="*/ 445 h 1279"/>
              <a:gd name="T2" fmla="*/ 122 w 1412"/>
              <a:gd name="T3" fmla="*/ 679 h 1279"/>
              <a:gd name="T4" fmla="*/ 179 w 1412"/>
              <a:gd name="T5" fmla="*/ 920 h 1279"/>
              <a:gd name="T6" fmla="*/ 17 w 1412"/>
              <a:gd name="T7" fmla="*/ 1025 h 1279"/>
              <a:gd name="T8" fmla="*/ 51 w 1412"/>
              <a:gd name="T9" fmla="*/ 1189 h 1279"/>
              <a:gd name="T10" fmla="*/ 71 w 1412"/>
              <a:gd name="T11" fmla="*/ 1144 h 1279"/>
              <a:gd name="T12" fmla="*/ 163 w 1412"/>
              <a:gd name="T13" fmla="*/ 1014 h 1279"/>
              <a:gd name="T14" fmla="*/ 279 w 1412"/>
              <a:gd name="T15" fmla="*/ 1121 h 1279"/>
              <a:gd name="T16" fmla="*/ 292 w 1412"/>
              <a:gd name="T17" fmla="*/ 1232 h 1279"/>
              <a:gd name="T18" fmla="*/ 483 w 1412"/>
              <a:gd name="T19" fmla="*/ 1240 h 1279"/>
              <a:gd name="T20" fmla="*/ 434 w 1412"/>
              <a:gd name="T21" fmla="*/ 1191 h 1279"/>
              <a:gd name="T22" fmla="*/ 349 w 1412"/>
              <a:gd name="T23" fmla="*/ 1091 h 1279"/>
              <a:gd name="T24" fmla="*/ 348 w 1412"/>
              <a:gd name="T25" fmla="*/ 808 h 1279"/>
              <a:gd name="T26" fmla="*/ 363 w 1412"/>
              <a:gd name="T27" fmla="*/ 649 h 1279"/>
              <a:gd name="T28" fmla="*/ 379 w 1412"/>
              <a:gd name="T29" fmla="*/ 479 h 1279"/>
              <a:gd name="T30" fmla="*/ 445 w 1412"/>
              <a:gd name="T31" fmla="*/ 680 h 1279"/>
              <a:gd name="T32" fmla="*/ 476 w 1412"/>
              <a:gd name="T33" fmla="*/ 832 h 1279"/>
              <a:gd name="T34" fmla="*/ 522 w 1412"/>
              <a:gd name="T35" fmla="*/ 984 h 1279"/>
              <a:gd name="T36" fmla="*/ 655 w 1412"/>
              <a:gd name="T37" fmla="*/ 935 h 1279"/>
              <a:gd name="T38" fmla="*/ 671 w 1412"/>
              <a:gd name="T39" fmla="*/ 731 h 1279"/>
              <a:gd name="T40" fmla="*/ 874 w 1412"/>
              <a:gd name="T41" fmla="*/ 880 h 1279"/>
              <a:gd name="T42" fmla="*/ 807 w 1412"/>
              <a:gd name="T43" fmla="*/ 1029 h 1279"/>
              <a:gd name="T44" fmla="*/ 681 w 1412"/>
              <a:gd name="T45" fmla="*/ 1178 h 1279"/>
              <a:gd name="T46" fmla="*/ 748 w 1412"/>
              <a:gd name="T47" fmla="*/ 1224 h 1279"/>
              <a:gd name="T48" fmla="*/ 819 w 1412"/>
              <a:gd name="T49" fmla="*/ 1273 h 1279"/>
              <a:gd name="T50" fmla="*/ 888 w 1412"/>
              <a:gd name="T51" fmla="*/ 1212 h 1279"/>
              <a:gd name="T52" fmla="*/ 1013 w 1412"/>
              <a:gd name="T53" fmla="*/ 1098 h 1279"/>
              <a:gd name="T54" fmla="*/ 1145 w 1412"/>
              <a:gd name="T55" fmla="*/ 1056 h 1279"/>
              <a:gd name="T56" fmla="*/ 1144 w 1412"/>
              <a:gd name="T57" fmla="*/ 1124 h 1279"/>
              <a:gd name="T58" fmla="*/ 1162 w 1412"/>
              <a:gd name="T59" fmla="*/ 1213 h 1279"/>
              <a:gd name="T60" fmla="*/ 1241 w 1412"/>
              <a:gd name="T61" fmla="*/ 1169 h 1279"/>
              <a:gd name="T62" fmla="*/ 1205 w 1412"/>
              <a:gd name="T63" fmla="*/ 1115 h 1279"/>
              <a:gd name="T64" fmla="*/ 1237 w 1412"/>
              <a:gd name="T65" fmla="*/ 1053 h 1279"/>
              <a:gd name="T66" fmla="*/ 1273 w 1412"/>
              <a:gd name="T67" fmla="*/ 1192 h 1279"/>
              <a:gd name="T68" fmla="*/ 1327 w 1412"/>
              <a:gd name="T69" fmla="*/ 1269 h 1279"/>
              <a:gd name="T70" fmla="*/ 1412 w 1412"/>
              <a:gd name="T71" fmla="*/ 1226 h 1279"/>
              <a:gd name="T72" fmla="*/ 1289 w 1412"/>
              <a:gd name="T73" fmla="*/ 1045 h 1279"/>
              <a:gd name="T74" fmla="*/ 1254 w 1412"/>
              <a:gd name="T75" fmla="*/ 920 h 1279"/>
              <a:gd name="T76" fmla="*/ 1182 w 1412"/>
              <a:gd name="T77" fmla="*/ 882 h 1279"/>
              <a:gd name="T78" fmla="*/ 1171 w 1412"/>
              <a:gd name="T79" fmla="*/ 789 h 1279"/>
              <a:gd name="T80" fmla="*/ 1184 w 1412"/>
              <a:gd name="T81" fmla="*/ 761 h 1279"/>
              <a:gd name="T82" fmla="*/ 1102 w 1412"/>
              <a:gd name="T83" fmla="*/ 706 h 1279"/>
              <a:gd name="T84" fmla="*/ 1085 w 1412"/>
              <a:gd name="T85" fmla="*/ 678 h 1279"/>
              <a:gd name="T86" fmla="*/ 1049 w 1412"/>
              <a:gd name="T87" fmla="*/ 655 h 1279"/>
              <a:gd name="T88" fmla="*/ 1074 w 1412"/>
              <a:gd name="T89" fmla="*/ 614 h 1279"/>
              <a:gd name="T90" fmla="*/ 1073 w 1412"/>
              <a:gd name="T91" fmla="*/ 583 h 1279"/>
              <a:gd name="T92" fmla="*/ 1060 w 1412"/>
              <a:gd name="T93" fmla="*/ 545 h 1279"/>
              <a:gd name="T94" fmla="*/ 946 w 1412"/>
              <a:gd name="T95" fmla="*/ 492 h 1279"/>
              <a:gd name="T96" fmla="*/ 914 w 1412"/>
              <a:gd name="T97" fmla="*/ 601 h 1279"/>
              <a:gd name="T98" fmla="*/ 828 w 1412"/>
              <a:gd name="T99" fmla="*/ 601 h 1279"/>
              <a:gd name="T100" fmla="*/ 806 w 1412"/>
              <a:gd name="T101" fmla="*/ 631 h 1279"/>
              <a:gd name="T102" fmla="*/ 679 w 1412"/>
              <a:gd name="T103" fmla="*/ 441 h 1279"/>
              <a:gd name="T104" fmla="*/ 609 w 1412"/>
              <a:gd name="T105" fmla="*/ 411 h 1279"/>
              <a:gd name="T106" fmla="*/ 576 w 1412"/>
              <a:gd name="T107" fmla="*/ 402 h 1279"/>
              <a:gd name="T108" fmla="*/ 513 w 1412"/>
              <a:gd name="T109" fmla="*/ 410 h 1279"/>
              <a:gd name="T110" fmla="*/ 394 w 1412"/>
              <a:gd name="T111" fmla="*/ 355 h 1279"/>
              <a:gd name="T112" fmla="*/ 331 w 1412"/>
              <a:gd name="T113" fmla="*/ 241 h 1279"/>
              <a:gd name="T114" fmla="*/ 361 w 1412"/>
              <a:gd name="T115" fmla="*/ 167 h 1279"/>
              <a:gd name="T116" fmla="*/ 373 w 1412"/>
              <a:gd name="T117" fmla="*/ 132 h 1279"/>
              <a:gd name="T118" fmla="*/ 366 w 1412"/>
              <a:gd name="T119" fmla="*/ 85 h 1279"/>
              <a:gd name="T120" fmla="*/ 325 w 1412"/>
              <a:gd name="T121" fmla="*/ 5 h 1279"/>
              <a:gd name="T122" fmla="*/ 200 w 1412"/>
              <a:gd name="T123" fmla="*/ 85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2" h="1279">
                <a:moveTo>
                  <a:pt x="225" y="184"/>
                </a:moveTo>
                <a:lnTo>
                  <a:pt x="225" y="184"/>
                </a:lnTo>
                <a:lnTo>
                  <a:pt x="218" y="190"/>
                </a:lnTo>
                <a:lnTo>
                  <a:pt x="201" y="207"/>
                </a:lnTo>
                <a:lnTo>
                  <a:pt x="192" y="218"/>
                </a:lnTo>
                <a:lnTo>
                  <a:pt x="182" y="228"/>
                </a:lnTo>
                <a:lnTo>
                  <a:pt x="174" y="241"/>
                </a:lnTo>
                <a:lnTo>
                  <a:pt x="167" y="253"/>
                </a:lnTo>
                <a:lnTo>
                  <a:pt x="167" y="253"/>
                </a:lnTo>
                <a:lnTo>
                  <a:pt x="165" y="260"/>
                </a:lnTo>
                <a:lnTo>
                  <a:pt x="162" y="270"/>
                </a:lnTo>
                <a:lnTo>
                  <a:pt x="156" y="293"/>
                </a:lnTo>
                <a:lnTo>
                  <a:pt x="152" y="323"/>
                </a:lnTo>
                <a:lnTo>
                  <a:pt x="146" y="354"/>
                </a:lnTo>
                <a:lnTo>
                  <a:pt x="137" y="411"/>
                </a:lnTo>
                <a:lnTo>
                  <a:pt x="134" y="433"/>
                </a:lnTo>
                <a:lnTo>
                  <a:pt x="131" y="445"/>
                </a:lnTo>
                <a:lnTo>
                  <a:pt x="131" y="445"/>
                </a:lnTo>
                <a:lnTo>
                  <a:pt x="129" y="458"/>
                </a:lnTo>
                <a:lnTo>
                  <a:pt x="127" y="479"/>
                </a:lnTo>
                <a:lnTo>
                  <a:pt x="122" y="538"/>
                </a:lnTo>
                <a:lnTo>
                  <a:pt x="118" y="597"/>
                </a:lnTo>
                <a:lnTo>
                  <a:pt x="116" y="618"/>
                </a:lnTo>
                <a:lnTo>
                  <a:pt x="115" y="630"/>
                </a:lnTo>
                <a:lnTo>
                  <a:pt x="115" y="630"/>
                </a:lnTo>
                <a:lnTo>
                  <a:pt x="111" y="644"/>
                </a:lnTo>
                <a:lnTo>
                  <a:pt x="110" y="660"/>
                </a:lnTo>
                <a:lnTo>
                  <a:pt x="110" y="673"/>
                </a:lnTo>
                <a:lnTo>
                  <a:pt x="111" y="676"/>
                </a:lnTo>
                <a:lnTo>
                  <a:pt x="113" y="678"/>
                </a:lnTo>
                <a:lnTo>
                  <a:pt x="113" y="678"/>
                </a:lnTo>
                <a:lnTo>
                  <a:pt x="118" y="678"/>
                </a:lnTo>
                <a:lnTo>
                  <a:pt x="122" y="679"/>
                </a:lnTo>
                <a:lnTo>
                  <a:pt x="122" y="679"/>
                </a:lnTo>
                <a:lnTo>
                  <a:pt x="160" y="664"/>
                </a:lnTo>
                <a:lnTo>
                  <a:pt x="169" y="664"/>
                </a:lnTo>
                <a:lnTo>
                  <a:pt x="169" y="664"/>
                </a:lnTo>
                <a:lnTo>
                  <a:pt x="194" y="693"/>
                </a:lnTo>
                <a:lnTo>
                  <a:pt x="211" y="713"/>
                </a:lnTo>
                <a:lnTo>
                  <a:pt x="217" y="720"/>
                </a:lnTo>
                <a:lnTo>
                  <a:pt x="220" y="725"/>
                </a:lnTo>
                <a:lnTo>
                  <a:pt x="220" y="725"/>
                </a:lnTo>
                <a:lnTo>
                  <a:pt x="230" y="777"/>
                </a:lnTo>
                <a:lnTo>
                  <a:pt x="241" y="841"/>
                </a:lnTo>
                <a:lnTo>
                  <a:pt x="241" y="841"/>
                </a:lnTo>
                <a:lnTo>
                  <a:pt x="245" y="854"/>
                </a:lnTo>
                <a:lnTo>
                  <a:pt x="246" y="864"/>
                </a:lnTo>
                <a:lnTo>
                  <a:pt x="246" y="874"/>
                </a:lnTo>
                <a:lnTo>
                  <a:pt x="246" y="874"/>
                </a:lnTo>
                <a:lnTo>
                  <a:pt x="210" y="899"/>
                </a:lnTo>
                <a:lnTo>
                  <a:pt x="179" y="920"/>
                </a:lnTo>
                <a:lnTo>
                  <a:pt x="166" y="931"/>
                </a:lnTo>
                <a:lnTo>
                  <a:pt x="155" y="940"/>
                </a:lnTo>
                <a:lnTo>
                  <a:pt x="155" y="940"/>
                </a:lnTo>
                <a:lnTo>
                  <a:pt x="146" y="949"/>
                </a:lnTo>
                <a:lnTo>
                  <a:pt x="133" y="960"/>
                </a:lnTo>
                <a:lnTo>
                  <a:pt x="103" y="983"/>
                </a:lnTo>
                <a:lnTo>
                  <a:pt x="77" y="1003"/>
                </a:lnTo>
                <a:lnTo>
                  <a:pt x="64" y="1013"/>
                </a:lnTo>
                <a:lnTo>
                  <a:pt x="64" y="1013"/>
                </a:lnTo>
                <a:lnTo>
                  <a:pt x="60" y="1016"/>
                </a:lnTo>
                <a:lnTo>
                  <a:pt x="55" y="1019"/>
                </a:lnTo>
                <a:lnTo>
                  <a:pt x="49" y="1022"/>
                </a:lnTo>
                <a:lnTo>
                  <a:pt x="49" y="1022"/>
                </a:lnTo>
                <a:lnTo>
                  <a:pt x="38" y="1020"/>
                </a:lnTo>
                <a:lnTo>
                  <a:pt x="27" y="1022"/>
                </a:lnTo>
                <a:lnTo>
                  <a:pt x="23" y="1024"/>
                </a:lnTo>
                <a:lnTo>
                  <a:pt x="17" y="1025"/>
                </a:lnTo>
                <a:lnTo>
                  <a:pt x="17" y="1025"/>
                </a:lnTo>
                <a:lnTo>
                  <a:pt x="8" y="1031"/>
                </a:lnTo>
                <a:lnTo>
                  <a:pt x="4" y="1035"/>
                </a:lnTo>
                <a:lnTo>
                  <a:pt x="1" y="1038"/>
                </a:lnTo>
                <a:lnTo>
                  <a:pt x="0" y="1042"/>
                </a:lnTo>
                <a:lnTo>
                  <a:pt x="0" y="1042"/>
                </a:lnTo>
                <a:lnTo>
                  <a:pt x="0" y="1049"/>
                </a:lnTo>
                <a:lnTo>
                  <a:pt x="1" y="1058"/>
                </a:lnTo>
                <a:lnTo>
                  <a:pt x="5" y="1081"/>
                </a:lnTo>
                <a:lnTo>
                  <a:pt x="5" y="1081"/>
                </a:lnTo>
                <a:lnTo>
                  <a:pt x="10" y="1109"/>
                </a:lnTo>
                <a:lnTo>
                  <a:pt x="12" y="1127"/>
                </a:lnTo>
                <a:lnTo>
                  <a:pt x="16" y="1137"/>
                </a:lnTo>
                <a:lnTo>
                  <a:pt x="16" y="1137"/>
                </a:lnTo>
                <a:lnTo>
                  <a:pt x="25" y="1153"/>
                </a:lnTo>
                <a:lnTo>
                  <a:pt x="42" y="1178"/>
                </a:lnTo>
                <a:lnTo>
                  <a:pt x="51" y="1189"/>
                </a:lnTo>
                <a:lnTo>
                  <a:pt x="60" y="1200"/>
                </a:lnTo>
                <a:lnTo>
                  <a:pt x="69" y="1207"/>
                </a:lnTo>
                <a:lnTo>
                  <a:pt x="72" y="1210"/>
                </a:lnTo>
                <a:lnTo>
                  <a:pt x="75" y="1210"/>
                </a:lnTo>
                <a:lnTo>
                  <a:pt x="75" y="1210"/>
                </a:lnTo>
                <a:lnTo>
                  <a:pt x="84" y="1208"/>
                </a:lnTo>
                <a:lnTo>
                  <a:pt x="90" y="1205"/>
                </a:lnTo>
                <a:lnTo>
                  <a:pt x="91" y="1202"/>
                </a:lnTo>
                <a:lnTo>
                  <a:pt x="92" y="1201"/>
                </a:lnTo>
                <a:lnTo>
                  <a:pt x="94" y="1199"/>
                </a:lnTo>
                <a:lnTo>
                  <a:pt x="92" y="1195"/>
                </a:lnTo>
                <a:lnTo>
                  <a:pt x="92" y="1195"/>
                </a:lnTo>
                <a:lnTo>
                  <a:pt x="88" y="1186"/>
                </a:lnTo>
                <a:lnTo>
                  <a:pt x="81" y="1172"/>
                </a:lnTo>
                <a:lnTo>
                  <a:pt x="74" y="1156"/>
                </a:lnTo>
                <a:lnTo>
                  <a:pt x="72" y="1149"/>
                </a:lnTo>
                <a:lnTo>
                  <a:pt x="71" y="1144"/>
                </a:lnTo>
                <a:lnTo>
                  <a:pt x="71" y="1144"/>
                </a:lnTo>
                <a:lnTo>
                  <a:pt x="75" y="1131"/>
                </a:lnTo>
                <a:lnTo>
                  <a:pt x="79" y="1114"/>
                </a:lnTo>
                <a:lnTo>
                  <a:pt x="85" y="1092"/>
                </a:lnTo>
                <a:lnTo>
                  <a:pt x="85" y="1092"/>
                </a:lnTo>
                <a:lnTo>
                  <a:pt x="89" y="1083"/>
                </a:lnTo>
                <a:lnTo>
                  <a:pt x="89" y="1083"/>
                </a:lnTo>
                <a:lnTo>
                  <a:pt x="94" y="1076"/>
                </a:lnTo>
                <a:lnTo>
                  <a:pt x="103" y="1062"/>
                </a:lnTo>
                <a:lnTo>
                  <a:pt x="109" y="1055"/>
                </a:lnTo>
                <a:lnTo>
                  <a:pt x="116" y="1048"/>
                </a:lnTo>
                <a:lnTo>
                  <a:pt x="122" y="1043"/>
                </a:lnTo>
                <a:lnTo>
                  <a:pt x="129" y="1038"/>
                </a:lnTo>
                <a:lnTo>
                  <a:pt x="129" y="1038"/>
                </a:lnTo>
                <a:lnTo>
                  <a:pt x="136" y="1035"/>
                </a:lnTo>
                <a:lnTo>
                  <a:pt x="144" y="1029"/>
                </a:lnTo>
                <a:lnTo>
                  <a:pt x="163" y="1014"/>
                </a:lnTo>
                <a:lnTo>
                  <a:pt x="182" y="999"/>
                </a:lnTo>
                <a:lnTo>
                  <a:pt x="191" y="993"/>
                </a:lnTo>
                <a:lnTo>
                  <a:pt x="199" y="990"/>
                </a:lnTo>
                <a:lnTo>
                  <a:pt x="199" y="990"/>
                </a:lnTo>
                <a:lnTo>
                  <a:pt x="214" y="981"/>
                </a:lnTo>
                <a:lnTo>
                  <a:pt x="230" y="971"/>
                </a:lnTo>
                <a:lnTo>
                  <a:pt x="246" y="958"/>
                </a:lnTo>
                <a:lnTo>
                  <a:pt x="246" y="958"/>
                </a:lnTo>
                <a:lnTo>
                  <a:pt x="256" y="991"/>
                </a:lnTo>
                <a:lnTo>
                  <a:pt x="262" y="1018"/>
                </a:lnTo>
                <a:lnTo>
                  <a:pt x="263" y="1032"/>
                </a:lnTo>
                <a:lnTo>
                  <a:pt x="264" y="1043"/>
                </a:lnTo>
                <a:lnTo>
                  <a:pt x="264" y="1043"/>
                </a:lnTo>
                <a:lnTo>
                  <a:pt x="265" y="1053"/>
                </a:lnTo>
                <a:lnTo>
                  <a:pt x="266" y="1065"/>
                </a:lnTo>
                <a:lnTo>
                  <a:pt x="271" y="1090"/>
                </a:lnTo>
                <a:lnTo>
                  <a:pt x="279" y="1121"/>
                </a:lnTo>
                <a:lnTo>
                  <a:pt x="279" y="1121"/>
                </a:lnTo>
                <a:lnTo>
                  <a:pt x="282" y="1134"/>
                </a:lnTo>
                <a:lnTo>
                  <a:pt x="283" y="1149"/>
                </a:lnTo>
                <a:lnTo>
                  <a:pt x="283" y="1149"/>
                </a:lnTo>
                <a:lnTo>
                  <a:pt x="284" y="1159"/>
                </a:lnTo>
                <a:lnTo>
                  <a:pt x="285" y="1172"/>
                </a:lnTo>
                <a:lnTo>
                  <a:pt x="288" y="1186"/>
                </a:lnTo>
                <a:lnTo>
                  <a:pt x="293" y="1188"/>
                </a:lnTo>
                <a:lnTo>
                  <a:pt x="293" y="1188"/>
                </a:lnTo>
                <a:lnTo>
                  <a:pt x="292" y="1193"/>
                </a:lnTo>
                <a:lnTo>
                  <a:pt x="291" y="1198"/>
                </a:lnTo>
                <a:lnTo>
                  <a:pt x="290" y="1206"/>
                </a:lnTo>
                <a:lnTo>
                  <a:pt x="290" y="1206"/>
                </a:lnTo>
                <a:lnTo>
                  <a:pt x="289" y="1215"/>
                </a:lnTo>
                <a:lnTo>
                  <a:pt x="289" y="1223"/>
                </a:lnTo>
                <a:lnTo>
                  <a:pt x="291" y="1230"/>
                </a:lnTo>
                <a:lnTo>
                  <a:pt x="292" y="1232"/>
                </a:lnTo>
                <a:lnTo>
                  <a:pt x="295" y="1236"/>
                </a:lnTo>
                <a:lnTo>
                  <a:pt x="295" y="1236"/>
                </a:lnTo>
                <a:lnTo>
                  <a:pt x="299" y="1239"/>
                </a:lnTo>
                <a:lnTo>
                  <a:pt x="306" y="1241"/>
                </a:lnTo>
                <a:lnTo>
                  <a:pt x="316" y="1241"/>
                </a:lnTo>
                <a:lnTo>
                  <a:pt x="328" y="1241"/>
                </a:lnTo>
                <a:lnTo>
                  <a:pt x="328" y="1241"/>
                </a:lnTo>
                <a:lnTo>
                  <a:pt x="363" y="1240"/>
                </a:lnTo>
                <a:lnTo>
                  <a:pt x="388" y="1241"/>
                </a:lnTo>
                <a:lnTo>
                  <a:pt x="388" y="1241"/>
                </a:lnTo>
                <a:lnTo>
                  <a:pt x="426" y="1244"/>
                </a:lnTo>
                <a:lnTo>
                  <a:pt x="452" y="1245"/>
                </a:lnTo>
                <a:lnTo>
                  <a:pt x="463" y="1245"/>
                </a:lnTo>
                <a:lnTo>
                  <a:pt x="471" y="1245"/>
                </a:lnTo>
                <a:lnTo>
                  <a:pt x="471" y="1245"/>
                </a:lnTo>
                <a:lnTo>
                  <a:pt x="477" y="1243"/>
                </a:lnTo>
                <a:lnTo>
                  <a:pt x="483" y="1240"/>
                </a:lnTo>
                <a:lnTo>
                  <a:pt x="495" y="1234"/>
                </a:lnTo>
                <a:lnTo>
                  <a:pt x="499" y="1231"/>
                </a:lnTo>
                <a:lnTo>
                  <a:pt x="503" y="1227"/>
                </a:lnTo>
                <a:lnTo>
                  <a:pt x="505" y="1224"/>
                </a:lnTo>
                <a:lnTo>
                  <a:pt x="505" y="1221"/>
                </a:lnTo>
                <a:lnTo>
                  <a:pt x="505" y="1221"/>
                </a:lnTo>
                <a:lnTo>
                  <a:pt x="504" y="1217"/>
                </a:lnTo>
                <a:lnTo>
                  <a:pt x="504" y="1211"/>
                </a:lnTo>
                <a:lnTo>
                  <a:pt x="502" y="1207"/>
                </a:lnTo>
                <a:lnTo>
                  <a:pt x="500" y="1206"/>
                </a:lnTo>
                <a:lnTo>
                  <a:pt x="497" y="1205"/>
                </a:lnTo>
                <a:lnTo>
                  <a:pt x="497" y="1205"/>
                </a:lnTo>
                <a:lnTo>
                  <a:pt x="480" y="1205"/>
                </a:lnTo>
                <a:lnTo>
                  <a:pt x="471" y="1204"/>
                </a:lnTo>
                <a:lnTo>
                  <a:pt x="460" y="1200"/>
                </a:lnTo>
                <a:lnTo>
                  <a:pt x="460" y="1200"/>
                </a:lnTo>
                <a:lnTo>
                  <a:pt x="434" y="1191"/>
                </a:lnTo>
                <a:lnTo>
                  <a:pt x="411" y="1182"/>
                </a:lnTo>
                <a:lnTo>
                  <a:pt x="411" y="1182"/>
                </a:lnTo>
                <a:lnTo>
                  <a:pt x="402" y="1179"/>
                </a:lnTo>
                <a:lnTo>
                  <a:pt x="393" y="1174"/>
                </a:lnTo>
                <a:lnTo>
                  <a:pt x="382" y="1168"/>
                </a:lnTo>
                <a:lnTo>
                  <a:pt x="382" y="1168"/>
                </a:lnTo>
                <a:lnTo>
                  <a:pt x="377" y="1165"/>
                </a:lnTo>
                <a:lnTo>
                  <a:pt x="374" y="1163"/>
                </a:lnTo>
                <a:lnTo>
                  <a:pt x="372" y="1162"/>
                </a:lnTo>
                <a:lnTo>
                  <a:pt x="372" y="1162"/>
                </a:lnTo>
                <a:lnTo>
                  <a:pt x="369" y="1155"/>
                </a:lnTo>
                <a:lnTo>
                  <a:pt x="366" y="1147"/>
                </a:lnTo>
                <a:lnTo>
                  <a:pt x="361" y="1136"/>
                </a:lnTo>
                <a:lnTo>
                  <a:pt x="361" y="1136"/>
                </a:lnTo>
                <a:lnTo>
                  <a:pt x="357" y="1128"/>
                </a:lnTo>
                <a:lnTo>
                  <a:pt x="355" y="1117"/>
                </a:lnTo>
                <a:lnTo>
                  <a:pt x="349" y="1091"/>
                </a:lnTo>
                <a:lnTo>
                  <a:pt x="346" y="1064"/>
                </a:lnTo>
                <a:lnTo>
                  <a:pt x="343" y="1040"/>
                </a:lnTo>
                <a:lnTo>
                  <a:pt x="343" y="1040"/>
                </a:lnTo>
                <a:lnTo>
                  <a:pt x="340" y="985"/>
                </a:lnTo>
                <a:lnTo>
                  <a:pt x="336" y="947"/>
                </a:lnTo>
                <a:lnTo>
                  <a:pt x="336" y="947"/>
                </a:lnTo>
                <a:lnTo>
                  <a:pt x="340" y="939"/>
                </a:lnTo>
                <a:lnTo>
                  <a:pt x="347" y="920"/>
                </a:lnTo>
                <a:lnTo>
                  <a:pt x="353" y="897"/>
                </a:lnTo>
                <a:lnTo>
                  <a:pt x="355" y="887"/>
                </a:lnTo>
                <a:lnTo>
                  <a:pt x="355" y="877"/>
                </a:lnTo>
                <a:lnTo>
                  <a:pt x="355" y="877"/>
                </a:lnTo>
                <a:lnTo>
                  <a:pt x="354" y="863"/>
                </a:lnTo>
                <a:lnTo>
                  <a:pt x="351" y="849"/>
                </a:lnTo>
                <a:lnTo>
                  <a:pt x="348" y="826"/>
                </a:lnTo>
                <a:lnTo>
                  <a:pt x="348" y="826"/>
                </a:lnTo>
                <a:lnTo>
                  <a:pt x="348" y="808"/>
                </a:lnTo>
                <a:lnTo>
                  <a:pt x="348" y="773"/>
                </a:lnTo>
                <a:lnTo>
                  <a:pt x="348" y="737"/>
                </a:lnTo>
                <a:lnTo>
                  <a:pt x="347" y="709"/>
                </a:lnTo>
                <a:lnTo>
                  <a:pt x="347" y="709"/>
                </a:lnTo>
                <a:lnTo>
                  <a:pt x="346" y="692"/>
                </a:lnTo>
                <a:lnTo>
                  <a:pt x="346" y="680"/>
                </a:lnTo>
                <a:lnTo>
                  <a:pt x="347" y="669"/>
                </a:lnTo>
                <a:lnTo>
                  <a:pt x="347" y="669"/>
                </a:lnTo>
                <a:lnTo>
                  <a:pt x="351" y="669"/>
                </a:lnTo>
                <a:lnTo>
                  <a:pt x="357" y="667"/>
                </a:lnTo>
                <a:lnTo>
                  <a:pt x="357" y="667"/>
                </a:lnTo>
                <a:lnTo>
                  <a:pt x="359" y="666"/>
                </a:lnTo>
                <a:lnTo>
                  <a:pt x="359" y="663"/>
                </a:lnTo>
                <a:lnTo>
                  <a:pt x="359" y="656"/>
                </a:lnTo>
                <a:lnTo>
                  <a:pt x="356" y="647"/>
                </a:lnTo>
                <a:lnTo>
                  <a:pt x="356" y="647"/>
                </a:lnTo>
                <a:lnTo>
                  <a:pt x="363" y="649"/>
                </a:lnTo>
                <a:lnTo>
                  <a:pt x="369" y="650"/>
                </a:lnTo>
                <a:lnTo>
                  <a:pt x="375" y="650"/>
                </a:lnTo>
                <a:lnTo>
                  <a:pt x="375" y="650"/>
                </a:lnTo>
                <a:lnTo>
                  <a:pt x="377" y="650"/>
                </a:lnTo>
                <a:lnTo>
                  <a:pt x="379" y="648"/>
                </a:lnTo>
                <a:lnTo>
                  <a:pt x="382" y="642"/>
                </a:lnTo>
                <a:lnTo>
                  <a:pt x="383" y="633"/>
                </a:lnTo>
                <a:lnTo>
                  <a:pt x="386" y="622"/>
                </a:lnTo>
                <a:lnTo>
                  <a:pt x="386" y="622"/>
                </a:lnTo>
                <a:lnTo>
                  <a:pt x="387" y="607"/>
                </a:lnTo>
                <a:lnTo>
                  <a:pt x="388" y="586"/>
                </a:lnTo>
                <a:lnTo>
                  <a:pt x="388" y="566"/>
                </a:lnTo>
                <a:lnTo>
                  <a:pt x="387" y="550"/>
                </a:lnTo>
                <a:lnTo>
                  <a:pt x="387" y="550"/>
                </a:lnTo>
                <a:lnTo>
                  <a:pt x="381" y="507"/>
                </a:lnTo>
                <a:lnTo>
                  <a:pt x="379" y="479"/>
                </a:lnTo>
                <a:lnTo>
                  <a:pt x="379" y="479"/>
                </a:lnTo>
                <a:lnTo>
                  <a:pt x="390" y="487"/>
                </a:lnTo>
                <a:lnTo>
                  <a:pt x="400" y="493"/>
                </a:lnTo>
                <a:lnTo>
                  <a:pt x="409" y="498"/>
                </a:lnTo>
                <a:lnTo>
                  <a:pt x="409" y="498"/>
                </a:lnTo>
                <a:lnTo>
                  <a:pt x="424" y="500"/>
                </a:lnTo>
                <a:lnTo>
                  <a:pt x="444" y="503"/>
                </a:lnTo>
                <a:lnTo>
                  <a:pt x="469" y="505"/>
                </a:lnTo>
                <a:lnTo>
                  <a:pt x="469" y="505"/>
                </a:lnTo>
                <a:lnTo>
                  <a:pt x="450" y="621"/>
                </a:lnTo>
                <a:lnTo>
                  <a:pt x="450" y="621"/>
                </a:lnTo>
                <a:lnTo>
                  <a:pt x="447" y="635"/>
                </a:lnTo>
                <a:lnTo>
                  <a:pt x="444" y="647"/>
                </a:lnTo>
                <a:lnTo>
                  <a:pt x="440" y="663"/>
                </a:lnTo>
                <a:lnTo>
                  <a:pt x="439" y="669"/>
                </a:lnTo>
                <a:lnTo>
                  <a:pt x="439" y="674"/>
                </a:lnTo>
                <a:lnTo>
                  <a:pt x="441" y="678"/>
                </a:lnTo>
                <a:lnTo>
                  <a:pt x="445" y="680"/>
                </a:lnTo>
                <a:lnTo>
                  <a:pt x="445" y="680"/>
                </a:lnTo>
                <a:lnTo>
                  <a:pt x="454" y="685"/>
                </a:lnTo>
                <a:lnTo>
                  <a:pt x="460" y="687"/>
                </a:lnTo>
                <a:lnTo>
                  <a:pt x="466" y="688"/>
                </a:lnTo>
                <a:lnTo>
                  <a:pt x="466" y="688"/>
                </a:lnTo>
                <a:lnTo>
                  <a:pt x="466" y="689"/>
                </a:lnTo>
                <a:lnTo>
                  <a:pt x="472" y="693"/>
                </a:lnTo>
                <a:lnTo>
                  <a:pt x="472" y="693"/>
                </a:lnTo>
                <a:lnTo>
                  <a:pt x="477" y="695"/>
                </a:lnTo>
                <a:lnTo>
                  <a:pt x="482" y="696"/>
                </a:lnTo>
                <a:lnTo>
                  <a:pt x="486" y="696"/>
                </a:lnTo>
                <a:lnTo>
                  <a:pt x="486" y="696"/>
                </a:lnTo>
                <a:lnTo>
                  <a:pt x="478" y="759"/>
                </a:lnTo>
                <a:lnTo>
                  <a:pt x="474" y="805"/>
                </a:lnTo>
                <a:lnTo>
                  <a:pt x="474" y="823"/>
                </a:lnTo>
                <a:lnTo>
                  <a:pt x="474" y="829"/>
                </a:lnTo>
                <a:lnTo>
                  <a:pt x="476" y="832"/>
                </a:lnTo>
                <a:lnTo>
                  <a:pt x="476" y="832"/>
                </a:lnTo>
                <a:lnTo>
                  <a:pt x="479" y="841"/>
                </a:lnTo>
                <a:lnTo>
                  <a:pt x="483" y="847"/>
                </a:lnTo>
                <a:lnTo>
                  <a:pt x="484" y="850"/>
                </a:lnTo>
                <a:lnTo>
                  <a:pt x="485" y="855"/>
                </a:lnTo>
                <a:lnTo>
                  <a:pt x="485" y="855"/>
                </a:lnTo>
                <a:lnTo>
                  <a:pt x="479" y="897"/>
                </a:lnTo>
                <a:lnTo>
                  <a:pt x="476" y="927"/>
                </a:lnTo>
                <a:lnTo>
                  <a:pt x="476" y="939"/>
                </a:lnTo>
                <a:lnTo>
                  <a:pt x="477" y="948"/>
                </a:lnTo>
                <a:lnTo>
                  <a:pt x="477" y="948"/>
                </a:lnTo>
                <a:lnTo>
                  <a:pt x="478" y="953"/>
                </a:lnTo>
                <a:lnTo>
                  <a:pt x="482" y="959"/>
                </a:lnTo>
                <a:lnTo>
                  <a:pt x="486" y="962"/>
                </a:lnTo>
                <a:lnTo>
                  <a:pt x="491" y="967"/>
                </a:lnTo>
                <a:lnTo>
                  <a:pt x="505" y="974"/>
                </a:lnTo>
                <a:lnTo>
                  <a:pt x="522" y="984"/>
                </a:lnTo>
                <a:lnTo>
                  <a:pt x="522" y="984"/>
                </a:lnTo>
                <a:lnTo>
                  <a:pt x="535" y="991"/>
                </a:lnTo>
                <a:lnTo>
                  <a:pt x="541" y="994"/>
                </a:lnTo>
                <a:lnTo>
                  <a:pt x="547" y="994"/>
                </a:lnTo>
                <a:lnTo>
                  <a:pt x="560" y="996"/>
                </a:lnTo>
                <a:lnTo>
                  <a:pt x="560" y="996"/>
                </a:lnTo>
                <a:lnTo>
                  <a:pt x="577" y="996"/>
                </a:lnTo>
                <a:lnTo>
                  <a:pt x="594" y="994"/>
                </a:lnTo>
                <a:lnTo>
                  <a:pt x="607" y="992"/>
                </a:lnTo>
                <a:lnTo>
                  <a:pt x="615" y="988"/>
                </a:lnTo>
                <a:lnTo>
                  <a:pt x="615" y="988"/>
                </a:lnTo>
                <a:lnTo>
                  <a:pt x="625" y="981"/>
                </a:lnTo>
                <a:lnTo>
                  <a:pt x="638" y="968"/>
                </a:lnTo>
                <a:lnTo>
                  <a:pt x="644" y="960"/>
                </a:lnTo>
                <a:lnTo>
                  <a:pt x="649" y="952"/>
                </a:lnTo>
                <a:lnTo>
                  <a:pt x="653" y="944"/>
                </a:lnTo>
                <a:lnTo>
                  <a:pt x="655" y="935"/>
                </a:lnTo>
                <a:lnTo>
                  <a:pt x="658" y="904"/>
                </a:lnTo>
                <a:lnTo>
                  <a:pt x="649" y="824"/>
                </a:lnTo>
                <a:lnTo>
                  <a:pt x="649" y="824"/>
                </a:lnTo>
                <a:lnTo>
                  <a:pt x="649" y="825"/>
                </a:lnTo>
                <a:lnTo>
                  <a:pt x="651" y="828"/>
                </a:lnTo>
                <a:lnTo>
                  <a:pt x="652" y="828"/>
                </a:lnTo>
                <a:lnTo>
                  <a:pt x="654" y="826"/>
                </a:lnTo>
                <a:lnTo>
                  <a:pt x="657" y="824"/>
                </a:lnTo>
                <a:lnTo>
                  <a:pt x="660" y="818"/>
                </a:lnTo>
                <a:lnTo>
                  <a:pt x="660" y="818"/>
                </a:lnTo>
                <a:lnTo>
                  <a:pt x="665" y="806"/>
                </a:lnTo>
                <a:lnTo>
                  <a:pt x="670" y="793"/>
                </a:lnTo>
                <a:lnTo>
                  <a:pt x="672" y="782"/>
                </a:lnTo>
                <a:lnTo>
                  <a:pt x="673" y="770"/>
                </a:lnTo>
                <a:lnTo>
                  <a:pt x="673" y="770"/>
                </a:lnTo>
                <a:lnTo>
                  <a:pt x="673" y="752"/>
                </a:lnTo>
                <a:lnTo>
                  <a:pt x="671" y="731"/>
                </a:lnTo>
                <a:lnTo>
                  <a:pt x="667" y="701"/>
                </a:lnTo>
                <a:lnTo>
                  <a:pt x="667" y="701"/>
                </a:lnTo>
                <a:lnTo>
                  <a:pt x="668" y="698"/>
                </a:lnTo>
                <a:lnTo>
                  <a:pt x="671" y="694"/>
                </a:lnTo>
                <a:lnTo>
                  <a:pt x="674" y="691"/>
                </a:lnTo>
                <a:lnTo>
                  <a:pt x="674" y="691"/>
                </a:lnTo>
                <a:lnTo>
                  <a:pt x="680" y="693"/>
                </a:lnTo>
                <a:lnTo>
                  <a:pt x="684" y="695"/>
                </a:lnTo>
                <a:lnTo>
                  <a:pt x="684" y="695"/>
                </a:lnTo>
                <a:lnTo>
                  <a:pt x="752" y="766"/>
                </a:lnTo>
                <a:lnTo>
                  <a:pt x="804" y="818"/>
                </a:lnTo>
                <a:lnTo>
                  <a:pt x="823" y="837"/>
                </a:lnTo>
                <a:lnTo>
                  <a:pt x="836" y="848"/>
                </a:lnTo>
                <a:lnTo>
                  <a:pt x="836" y="848"/>
                </a:lnTo>
                <a:lnTo>
                  <a:pt x="849" y="858"/>
                </a:lnTo>
                <a:lnTo>
                  <a:pt x="862" y="869"/>
                </a:lnTo>
                <a:lnTo>
                  <a:pt x="874" y="880"/>
                </a:lnTo>
                <a:lnTo>
                  <a:pt x="874" y="880"/>
                </a:lnTo>
                <a:lnTo>
                  <a:pt x="859" y="902"/>
                </a:lnTo>
                <a:lnTo>
                  <a:pt x="846" y="920"/>
                </a:lnTo>
                <a:lnTo>
                  <a:pt x="840" y="927"/>
                </a:lnTo>
                <a:lnTo>
                  <a:pt x="834" y="933"/>
                </a:lnTo>
                <a:lnTo>
                  <a:pt x="834" y="933"/>
                </a:lnTo>
                <a:lnTo>
                  <a:pt x="820" y="944"/>
                </a:lnTo>
                <a:lnTo>
                  <a:pt x="803" y="959"/>
                </a:lnTo>
                <a:lnTo>
                  <a:pt x="796" y="966"/>
                </a:lnTo>
                <a:lnTo>
                  <a:pt x="790" y="974"/>
                </a:lnTo>
                <a:lnTo>
                  <a:pt x="787" y="980"/>
                </a:lnTo>
                <a:lnTo>
                  <a:pt x="785" y="986"/>
                </a:lnTo>
                <a:lnTo>
                  <a:pt x="785" y="986"/>
                </a:lnTo>
                <a:lnTo>
                  <a:pt x="787" y="992"/>
                </a:lnTo>
                <a:lnTo>
                  <a:pt x="789" y="998"/>
                </a:lnTo>
                <a:lnTo>
                  <a:pt x="796" y="1012"/>
                </a:lnTo>
                <a:lnTo>
                  <a:pt x="807" y="1029"/>
                </a:lnTo>
                <a:lnTo>
                  <a:pt x="758" y="1130"/>
                </a:lnTo>
                <a:lnTo>
                  <a:pt x="743" y="1127"/>
                </a:lnTo>
                <a:lnTo>
                  <a:pt x="743" y="1127"/>
                </a:lnTo>
                <a:lnTo>
                  <a:pt x="739" y="1126"/>
                </a:lnTo>
                <a:lnTo>
                  <a:pt x="730" y="1124"/>
                </a:lnTo>
                <a:lnTo>
                  <a:pt x="724" y="1124"/>
                </a:lnTo>
                <a:lnTo>
                  <a:pt x="717" y="1124"/>
                </a:lnTo>
                <a:lnTo>
                  <a:pt x="709" y="1127"/>
                </a:lnTo>
                <a:lnTo>
                  <a:pt x="700" y="1130"/>
                </a:lnTo>
                <a:lnTo>
                  <a:pt x="700" y="1130"/>
                </a:lnTo>
                <a:lnTo>
                  <a:pt x="697" y="1133"/>
                </a:lnTo>
                <a:lnTo>
                  <a:pt x="693" y="1136"/>
                </a:lnTo>
                <a:lnTo>
                  <a:pt x="687" y="1143"/>
                </a:lnTo>
                <a:lnTo>
                  <a:pt x="684" y="1152"/>
                </a:lnTo>
                <a:lnTo>
                  <a:pt x="681" y="1160"/>
                </a:lnTo>
                <a:lnTo>
                  <a:pt x="680" y="1169"/>
                </a:lnTo>
                <a:lnTo>
                  <a:pt x="681" y="1178"/>
                </a:lnTo>
                <a:lnTo>
                  <a:pt x="683" y="1185"/>
                </a:lnTo>
                <a:lnTo>
                  <a:pt x="684" y="1189"/>
                </a:lnTo>
                <a:lnTo>
                  <a:pt x="684" y="1189"/>
                </a:lnTo>
                <a:lnTo>
                  <a:pt x="687" y="1193"/>
                </a:lnTo>
                <a:lnTo>
                  <a:pt x="690" y="1197"/>
                </a:lnTo>
                <a:lnTo>
                  <a:pt x="697" y="1202"/>
                </a:lnTo>
                <a:lnTo>
                  <a:pt x="705" y="1207"/>
                </a:lnTo>
                <a:lnTo>
                  <a:pt x="705" y="1207"/>
                </a:lnTo>
                <a:lnTo>
                  <a:pt x="706" y="1210"/>
                </a:lnTo>
                <a:lnTo>
                  <a:pt x="711" y="1214"/>
                </a:lnTo>
                <a:lnTo>
                  <a:pt x="716" y="1218"/>
                </a:lnTo>
                <a:lnTo>
                  <a:pt x="720" y="1220"/>
                </a:lnTo>
                <a:lnTo>
                  <a:pt x="726" y="1223"/>
                </a:lnTo>
                <a:lnTo>
                  <a:pt x="733" y="1224"/>
                </a:lnTo>
                <a:lnTo>
                  <a:pt x="733" y="1224"/>
                </a:lnTo>
                <a:lnTo>
                  <a:pt x="741" y="1224"/>
                </a:lnTo>
                <a:lnTo>
                  <a:pt x="748" y="1224"/>
                </a:lnTo>
                <a:lnTo>
                  <a:pt x="758" y="1221"/>
                </a:lnTo>
                <a:lnTo>
                  <a:pt x="765" y="1218"/>
                </a:lnTo>
                <a:lnTo>
                  <a:pt x="768" y="1217"/>
                </a:lnTo>
                <a:lnTo>
                  <a:pt x="768" y="1217"/>
                </a:lnTo>
                <a:lnTo>
                  <a:pt x="768" y="1219"/>
                </a:lnTo>
                <a:lnTo>
                  <a:pt x="768" y="1224"/>
                </a:lnTo>
                <a:lnTo>
                  <a:pt x="770" y="1232"/>
                </a:lnTo>
                <a:lnTo>
                  <a:pt x="772" y="1237"/>
                </a:lnTo>
                <a:lnTo>
                  <a:pt x="775" y="1241"/>
                </a:lnTo>
                <a:lnTo>
                  <a:pt x="775" y="1241"/>
                </a:lnTo>
                <a:lnTo>
                  <a:pt x="783" y="1250"/>
                </a:lnTo>
                <a:lnTo>
                  <a:pt x="790" y="1256"/>
                </a:lnTo>
                <a:lnTo>
                  <a:pt x="797" y="1259"/>
                </a:lnTo>
                <a:lnTo>
                  <a:pt x="797" y="1259"/>
                </a:lnTo>
                <a:lnTo>
                  <a:pt x="803" y="1264"/>
                </a:lnTo>
                <a:lnTo>
                  <a:pt x="810" y="1269"/>
                </a:lnTo>
                <a:lnTo>
                  <a:pt x="819" y="1273"/>
                </a:lnTo>
                <a:lnTo>
                  <a:pt x="829" y="1277"/>
                </a:lnTo>
                <a:lnTo>
                  <a:pt x="842" y="1279"/>
                </a:lnTo>
                <a:lnTo>
                  <a:pt x="848" y="1279"/>
                </a:lnTo>
                <a:lnTo>
                  <a:pt x="855" y="1279"/>
                </a:lnTo>
                <a:lnTo>
                  <a:pt x="862" y="1277"/>
                </a:lnTo>
                <a:lnTo>
                  <a:pt x="869" y="1275"/>
                </a:lnTo>
                <a:lnTo>
                  <a:pt x="869" y="1275"/>
                </a:lnTo>
                <a:lnTo>
                  <a:pt x="877" y="1271"/>
                </a:lnTo>
                <a:lnTo>
                  <a:pt x="881" y="1267"/>
                </a:lnTo>
                <a:lnTo>
                  <a:pt x="886" y="1263"/>
                </a:lnTo>
                <a:lnTo>
                  <a:pt x="890" y="1258"/>
                </a:lnTo>
                <a:lnTo>
                  <a:pt x="892" y="1253"/>
                </a:lnTo>
                <a:lnTo>
                  <a:pt x="893" y="1249"/>
                </a:lnTo>
                <a:lnTo>
                  <a:pt x="894" y="1238"/>
                </a:lnTo>
                <a:lnTo>
                  <a:pt x="893" y="1228"/>
                </a:lnTo>
                <a:lnTo>
                  <a:pt x="892" y="1219"/>
                </a:lnTo>
                <a:lnTo>
                  <a:pt x="888" y="1212"/>
                </a:lnTo>
                <a:lnTo>
                  <a:pt x="886" y="1206"/>
                </a:lnTo>
                <a:lnTo>
                  <a:pt x="886" y="1206"/>
                </a:lnTo>
                <a:lnTo>
                  <a:pt x="879" y="1195"/>
                </a:lnTo>
                <a:lnTo>
                  <a:pt x="877" y="1193"/>
                </a:lnTo>
                <a:lnTo>
                  <a:pt x="910" y="1123"/>
                </a:lnTo>
                <a:lnTo>
                  <a:pt x="910" y="1123"/>
                </a:lnTo>
                <a:lnTo>
                  <a:pt x="938" y="1123"/>
                </a:lnTo>
                <a:lnTo>
                  <a:pt x="961" y="1122"/>
                </a:lnTo>
                <a:lnTo>
                  <a:pt x="970" y="1121"/>
                </a:lnTo>
                <a:lnTo>
                  <a:pt x="978" y="1118"/>
                </a:lnTo>
                <a:lnTo>
                  <a:pt x="978" y="1118"/>
                </a:lnTo>
                <a:lnTo>
                  <a:pt x="984" y="1116"/>
                </a:lnTo>
                <a:lnTo>
                  <a:pt x="989" y="1113"/>
                </a:lnTo>
                <a:lnTo>
                  <a:pt x="998" y="1105"/>
                </a:lnTo>
                <a:lnTo>
                  <a:pt x="1003" y="1102"/>
                </a:lnTo>
                <a:lnTo>
                  <a:pt x="1008" y="1100"/>
                </a:lnTo>
                <a:lnTo>
                  <a:pt x="1013" y="1098"/>
                </a:lnTo>
                <a:lnTo>
                  <a:pt x="1018" y="1098"/>
                </a:lnTo>
                <a:lnTo>
                  <a:pt x="1018" y="1098"/>
                </a:lnTo>
                <a:lnTo>
                  <a:pt x="1033" y="1100"/>
                </a:lnTo>
                <a:lnTo>
                  <a:pt x="1043" y="1098"/>
                </a:lnTo>
                <a:lnTo>
                  <a:pt x="1043" y="1098"/>
                </a:lnTo>
                <a:lnTo>
                  <a:pt x="1050" y="1098"/>
                </a:lnTo>
                <a:lnTo>
                  <a:pt x="1053" y="1097"/>
                </a:lnTo>
                <a:lnTo>
                  <a:pt x="1063" y="1091"/>
                </a:lnTo>
                <a:lnTo>
                  <a:pt x="1063" y="1091"/>
                </a:lnTo>
                <a:lnTo>
                  <a:pt x="1107" y="1065"/>
                </a:lnTo>
                <a:lnTo>
                  <a:pt x="1107" y="1065"/>
                </a:lnTo>
                <a:lnTo>
                  <a:pt x="1124" y="1058"/>
                </a:lnTo>
                <a:lnTo>
                  <a:pt x="1134" y="1055"/>
                </a:lnTo>
                <a:lnTo>
                  <a:pt x="1140" y="1052"/>
                </a:lnTo>
                <a:lnTo>
                  <a:pt x="1140" y="1052"/>
                </a:lnTo>
                <a:lnTo>
                  <a:pt x="1143" y="1053"/>
                </a:lnTo>
                <a:lnTo>
                  <a:pt x="1145" y="1056"/>
                </a:lnTo>
                <a:lnTo>
                  <a:pt x="1147" y="1058"/>
                </a:lnTo>
                <a:lnTo>
                  <a:pt x="1147" y="1058"/>
                </a:lnTo>
                <a:lnTo>
                  <a:pt x="1166" y="1088"/>
                </a:lnTo>
                <a:lnTo>
                  <a:pt x="1184" y="1117"/>
                </a:lnTo>
                <a:lnTo>
                  <a:pt x="1184" y="1117"/>
                </a:lnTo>
                <a:lnTo>
                  <a:pt x="1180" y="1117"/>
                </a:lnTo>
                <a:lnTo>
                  <a:pt x="1177" y="1117"/>
                </a:lnTo>
                <a:lnTo>
                  <a:pt x="1177" y="1117"/>
                </a:lnTo>
                <a:lnTo>
                  <a:pt x="1176" y="1118"/>
                </a:lnTo>
                <a:lnTo>
                  <a:pt x="1178" y="1121"/>
                </a:lnTo>
                <a:lnTo>
                  <a:pt x="1180" y="1122"/>
                </a:lnTo>
                <a:lnTo>
                  <a:pt x="1180" y="1122"/>
                </a:lnTo>
                <a:lnTo>
                  <a:pt x="1176" y="1121"/>
                </a:lnTo>
                <a:lnTo>
                  <a:pt x="1165" y="1120"/>
                </a:lnTo>
                <a:lnTo>
                  <a:pt x="1158" y="1121"/>
                </a:lnTo>
                <a:lnTo>
                  <a:pt x="1151" y="1122"/>
                </a:lnTo>
                <a:lnTo>
                  <a:pt x="1144" y="1124"/>
                </a:lnTo>
                <a:lnTo>
                  <a:pt x="1137" y="1129"/>
                </a:lnTo>
                <a:lnTo>
                  <a:pt x="1137" y="1129"/>
                </a:lnTo>
                <a:lnTo>
                  <a:pt x="1131" y="1135"/>
                </a:lnTo>
                <a:lnTo>
                  <a:pt x="1126" y="1143"/>
                </a:lnTo>
                <a:lnTo>
                  <a:pt x="1123" y="1152"/>
                </a:lnTo>
                <a:lnTo>
                  <a:pt x="1121" y="1160"/>
                </a:lnTo>
                <a:lnTo>
                  <a:pt x="1121" y="1168"/>
                </a:lnTo>
                <a:lnTo>
                  <a:pt x="1123" y="1178"/>
                </a:lnTo>
                <a:lnTo>
                  <a:pt x="1126" y="1186"/>
                </a:lnTo>
                <a:lnTo>
                  <a:pt x="1130" y="1194"/>
                </a:lnTo>
                <a:lnTo>
                  <a:pt x="1130" y="1194"/>
                </a:lnTo>
                <a:lnTo>
                  <a:pt x="1134" y="1201"/>
                </a:lnTo>
                <a:lnTo>
                  <a:pt x="1140" y="1206"/>
                </a:lnTo>
                <a:lnTo>
                  <a:pt x="1145" y="1210"/>
                </a:lnTo>
                <a:lnTo>
                  <a:pt x="1151" y="1212"/>
                </a:lnTo>
                <a:lnTo>
                  <a:pt x="1158" y="1213"/>
                </a:lnTo>
                <a:lnTo>
                  <a:pt x="1162" y="1213"/>
                </a:lnTo>
                <a:lnTo>
                  <a:pt x="1162" y="1213"/>
                </a:lnTo>
                <a:lnTo>
                  <a:pt x="1164" y="1214"/>
                </a:lnTo>
                <a:lnTo>
                  <a:pt x="1170" y="1218"/>
                </a:lnTo>
                <a:lnTo>
                  <a:pt x="1182" y="1221"/>
                </a:lnTo>
                <a:lnTo>
                  <a:pt x="1189" y="1223"/>
                </a:lnTo>
                <a:lnTo>
                  <a:pt x="1197" y="1224"/>
                </a:lnTo>
                <a:lnTo>
                  <a:pt x="1197" y="1224"/>
                </a:lnTo>
                <a:lnTo>
                  <a:pt x="1207" y="1223"/>
                </a:lnTo>
                <a:lnTo>
                  <a:pt x="1215" y="1220"/>
                </a:lnTo>
                <a:lnTo>
                  <a:pt x="1221" y="1217"/>
                </a:lnTo>
                <a:lnTo>
                  <a:pt x="1228" y="1211"/>
                </a:lnTo>
                <a:lnTo>
                  <a:pt x="1233" y="1204"/>
                </a:lnTo>
                <a:lnTo>
                  <a:pt x="1236" y="1195"/>
                </a:lnTo>
                <a:lnTo>
                  <a:pt x="1238" y="1187"/>
                </a:lnTo>
                <a:lnTo>
                  <a:pt x="1241" y="1178"/>
                </a:lnTo>
                <a:lnTo>
                  <a:pt x="1241" y="1178"/>
                </a:lnTo>
                <a:lnTo>
                  <a:pt x="1241" y="1169"/>
                </a:lnTo>
                <a:lnTo>
                  <a:pt x="1240" y="1161"/>
                </a:lnTo>
                <a:lnTo>
                  <a:pt x="1237" y="1154"/>
                </a:lnTo>
                <a:lnTo>
                  <a:pt x="1234" y="1147"/>
                </a:lnTo>
                <a:lnTo>
                  <a:pt x="1230" y="1142"/>
                </a:lnTo>
                <a:lnTo>
                  <a:pt x="1227" y="1137"/>
                </a:lnTo>
                <a:lnTo>
                  <a:pt x="1221" y="1134"/>
                </a:lnTo>
                <a:lnTo>
                  <a:pt x="1221" y="1134"/>
                </a:lnTo>
                <a:lnTo>
                  <a:pt x="1209" y="1130"/>
                </a:lnTo>
                <a:lnTo>
                  <a:pt x="1209" y="1130"/>
                </a:lnTo>
                <a:lnTo>
                  <a:pt x="1212" y="1130"/>
                </a:lnTo>
                <a:lnTo>
                  <a:pt x="1214" y="1129"/>
                </a:lnTo>
                <a:lnTo>
                  <a:pt x="1215" y="1128"/>
                </a:lnTo>
                <a:lnTo>
                  <a:pt x="1215" y="1128"/>
                </a:lnTo>
                <a:lnTo>
                  <a:pt x="1214" y="1126"/>
                </a:lnTo>
                <a:lnTo>
                  <a:pt x="1210" y="1123"/>
                </a:lnTo>
                <a:lnTo>
                  <a:pt x="1205" y="1120"/>
                </a:lnTo>
                <a:lnTo>
                  <a:pt x="1205" y="1115"/>
                </a:lnTo>
                <a:lnTo>
                  <a:pt x="1205" y="1115"/>
                </a:lnTo>
                <a:lnTo>
                  <a:pt x="1193" y="1098"/>
                </a:lnTo>
                <a:lnTo>
                  <a:pt x="1193" y="1098"/>
                </a:lnTo>
                <a:lnTo>
                  <a:pt x="1175" y="1066"/>
                </a:lnTo>
                <a:lnTo>
                  <a:pt x="1175" y="1066"/>
                </a:lnTo>
                <a:lnTo>
                  <a:pt x="1177" y="1064"/>
                </a:lnTo>
                <a:lnTo>
                  <a:pt x="1178" y="1063"/>
                </a:lnTo>
                <a:lnTo>
                  <a:pt x="1179" y="1062"/>
                </a:lnTo>
                <a:lnTo>
                  <a:pt x="1179" y="1062"/>
                </a:lnTo>
                <a:lnTo>
                  <a:pt x="1171" y="1051"/>
                </a:lnTo>
                <a:lnTo>
                  <a:pt x="1164" y="1040"/>
                </a:lnTo>
                <a:lnTo>
                  <a:pt x="1164" y="1040"/>
                </a:lnTo>
                <a:lnTo>
                  <a:pt x="1178" y="1042"/>
                </a:lnTo>
                <a:lnTo>
                  <a:pt x="1204" y="1045"/>
                </a:lnTo>
                <a:lnTo>
                  <a:pt x="1204" y="1045"/>
                </a:lnTo>
                <a:lnTo>
                  <a:pt x="1218" y="1048"/>
                </a:lnTo>
                <a:lnTo>
                  <a:pt x="1237" y="1053"/>
                </a:lnTo>
                <a:lnTo>
                  <a:pt x="1237" y="1053"/>
                </a:lnTo>
                <a:lnTo>
                  <a:pt x="1254" y="1058"/>
                </a:lnTo>
                <a:lnTo>
                  <a:pt x="1267" y="1062"/>
                </a:lnTo>
                <a:lnTo>
                  <a:pt x="1279" y="1063"/>
                </a:lnTo>
                <a:lnTo>
                  <a:pt x="1347" y="1169"/>
                </a:lnTo>
                <a:lnTo>
                  <a:pt x="1347" y="1169"/>
                </a:lnTo>
                <a:lnTo>
                  <a:pt x="1343" y="1168"/>
                </a:lnTo>
                <a:lnTo>
                  <a:pt x="1332" y="1166"/>
                </a:lnTo>
                <a:lnTo>
                  <a:pt x="1318" y="1163"/>
                </a:lnTo>
                <a:lnTo>
                  <a:pt x="1311" y="1165"/>
                </a:lnTo>
                <a:lnTo>
                  <a:pt x="1302" y="1166"/>
                </a:lnTo>
                <a:lnTo>
                  <a:pt x="1302" y="1166"/>
                </a:lnTo>
                <a:lnTo>
                  <a:pt x="1295" y="1168"/>
                </a:lnTo>
                <a:lnTo>
                  <a:pt x="1288" y="1172"/>
                </a:lnTo>
                <a:lnTo>
                  <a:pt x="1282" y="1178"/>
                </a:lnTo>
                <a:lnTo>
                  <a:pt x="1276" y="1184"/>
                </a:lnTo>
                <a:lnTo>
                  <a:pt x="1273" y="1192"/>
                </a:lnTo>
                <a:lnTo>
                  <a:pt x="1269" y="1200"/>
                </a:lnTo>
                <a:lnTo>
                  <a:pt x="1268" y="1208"/>
                </a:lnTo>
                <a:lnTo>
                  <a:pt x="1268" y="1217"/>
                </a:lnTo>
                <a:lnTo>
                  <a:pt x="1268" y="1217"/>
                </a:lnTo>
                <a:lnTo>
                  <a:pt x="1270" y="1225"/>
                </a:lnTo>
                <a:lnTo>
                  <a:pt x="1273" y="1233"/>
                </a:lnTo>
                <a:lnTo>
                  <a:pt x="1276" y="1240"/>
                </a:lnTo>
                <a:lnTo>
                  <a:pt x="1281" y="1246"/>
                </a:lnTo>
                <a:lnTo>
                  <a:pt x="1286" y="1252"/>
                </a:lnTo>
                <a:lnTo>
                  <a:pt x="1290" y="1257"/>
                </a:lnTo>
                <a:lnTo>
                  <a:pt x="1295" y="1260"/>
                </a:lnTo>
                <a:lnTo>
                  <a:pt x="1301" y="1263"/>
                </a:lnTo>
                <a:lnTo>
                  <a:pt x="1301" y="1263"/>
                </a:lnTo>
                <a:lnTo>
                  <a:pt x="1312" y="1266"/>
                </a:lnTo>
                <a:lnTo>
                  <a:pt x="1320" y="1269"/>
                </a:lnTo>
                <a:lnTo>
                  <a:pt x="1327" y="1269"/>
                </a:lnTo>
                <a:lnTo>
                  <a:pt x="1327" y="1269"/>
                </a:lnTo>
                <a:lnTo>
                  <a:pt x="1330" y="1271"/>
                </a:lnTo>
                <a:lnTo>
                  <a:pt x="1338" y="1275"/>
                </a:lnTo>
                <a:lnTo>
                  <a:pt x="1344" y="1277"/>
                </a:lnTo>
                <a:lnTo>
                  <a:pt x="1351" y="1279"/>
                </a:lnTo>
                <a:lnTo>
                  <a:pt x="1360" y="1279"/>
                </a:lnTo>
                <a:lnTo>
                  <a:pt x="1371" y="1279"/>
                </a:lnTo>
                <a:lnTo>
                  <a:pt x="1371" y="1279"/>
                </a:lnTo>
                <a:lnTo>
                  <a:pt x="1377" y="1278"/>
                </a:lnTo>
                <a:lnTo>
                  <a:pt x="1382" y="1277"/>
                </a:lnTo>
                <a:lnTo>
                  <a:pt x="1386" y="1275"/>
                </a:lnTo>
                <a:lnTo>
                  <a:pt x="1391" y="1272"/>
                </a:lnTo>
                <a:lnTo>
                  <a:pt x="1397" y="1265"/>
                </a:lnTo>
                <a:lnTo>
                  <a:pt x="1403" y="1258"/>
                </a:lnTo>
                <a:lnTo>
                  <a:pt x="1406" y="1250"/>
                </a:lnTo>
                <a:lnTo>
                  <a:pt x="1409" y="1240"/>
                </a:lnTo>
                <a:lnTo>
                  <a:pt x="1412" y="1226"/>
                </a:lnTo>
                <a:lnTo>
                  <a:pt x="1412" y="1226"/>
                </a:lnTo>
                <a:lnTo>
                  <a:pt x="1412" y="1219"/>
                </a:lnTo>
                <a:lnTo>
                  <a:pt x="1410" y="1212"/>
                </a:lnTo>
                <a:lnTo>
                  <a:pt x="1406" y="1205"/>
                </a:lnTo>
                <a:lnTo>
                  <a:pt x="1402" y="1198"/>
                </a:lnTo>
                <a:lnTo>
                  <a:pt x="1392" y="1186"/>
                </a:lnTo>
                <a:lnTo>
                  <a:pt x="1386" y="1180"/>
                </a:lnTo>
                <a:lnTo>
                  <a:pt x="1386" y="1180"/>
                </a:lnTo>
                <a:lnTo>
                  <a:pt x="1380" y="1176"/>
                </a:lnTo>
                <a:lnTo>
                  <a:pt x="1373" y="1169"/>
                </a:lnTo>
                <a:lnTo>
                  <a:pt x="1373" y="1169"/>
                </a:lnTo>
                <a:lnTo>
                  <a:pt x="1373" y="1166"/>
                </a:lnTo>
                <a:lnTo>
                  <a:pt x="1370" y="1161"/>
                </a:lnTo>
                <a:lnTo>
                  <a:pt x="1370" y="1161"/>
                </a:lnTo>
                <a:lnTo>
                  <a:pt x="1363" y="1154"/>
                </a:lnTo>
                <a:lnTo>
                  <a:pt x="1357" y="1150"/>
                </a:lnTo>
                <a:lnTo>
                  <a:pt x="1293" y="1045"/>
                </a:lnTo>
                <a:lnTo>
                  <a:pt x="1289" y="1045"/>
                </a:lnTo>
                <a:lnTo>
                  <a:pt x="1236" y="965"/>
                </a:lnTo>
                <a:lnTo>
                  <a:pt x="1236" y="965"/>
                </a:lnTo>
                <a:lnTo>
                  <a:pt x="1237" y="965"/>
                </a:lnTo>
                <a:lnTo>
                  <a:pt x="1241" y="964"/>
                </a:lnTo>
                <a:lnTo>
                  <a:pt x="1242" y="962"/>
                </a:lnTo>
                <a:lnTo>
                  <a:pt x="1244" y="960"/>
                </a:lnTo>
                <a:lnTo>
                  <a:pt x="1244" y="957"/>
                </a:lnTo>
                <a:lnTo>
                  <a:pt x="1246" y="952"/>
                </a:lnTo>
                <a:lnTo>
                  <a:pt x="1246" y="952"/>
                </a:lnTo>
                <a:lnTo>
                  <a:pt x="1244" y="948"/>
                </a:lnTo>
                <a:lnTo>
                  <a:pt x="1243" y="944"/>
                </a:lnTo>
                <a:lnTo>
                  <a:pt x="1241" y="936"/>
                </a:lnTo>
                <a:lnTo>
                  <a:pt x="1236" y="931"/>
                </a:lnTo>
                <a:lnTo>
                  <a:pt x="1236" y="931"/>
                </a:lnTo>
                <a:lnTo>
                  <a:pt x="1243" y="927"/>
                </a:lnTo>
                <a:lnTo>
                  <a:pt x="1248" y="923"/>
                </a:lnTo>
                <a:lnTo>
                  <a:pt x="1254" y="920"/>
                </a:lnTo>
                <a:lnTo>
                  <a:pt x="1254" y="920"/>
                </a:lnTo>
                <a:lnTo>
                  <a:pt x="1255" y="918"/>
                </a:lnTo>
                <a:lnTo>
                  <a:pt x="1257" y="914"/>
                </a:lnTo>
                <a:lnTo>
                  <a:pt x="1259" y="906"/>
                </a:lnTo>
                <a:lnTo>
                  <a:pt x="1259" y="897"/>
                </a:lnTo>
                <a:lnTo>
                  <a:pt x="1257" y="894"/>
                </a:lnTo>
                <a:lnTo>
                  <a:pt x="1256" y="890"/>
                </a:lnTo>
                <a:lnTo>
                  <a:pt x="1256" y="890"/>
                </a:lnTo>
                <a:lnTo>
                  <a:pt x="1253" y="887"/>
                </a:lnTo>
                <a:lnTo>
                  <a:pt x="1249" y="883"/>
                </a:lnTo>
                <a:lnTo>
                  <a:pt x="1244" y="882"/>
                </a:lnTo>
                <a:lnTo>
                  <a:pt x="1238" y="881"/>
                </a:lnTo>
                <a:lnTo>
                  <a:pt x="1238" y="881"/>
                </a:lnTo>
                <a:lnTo>
                  <a:pt x="1197" y="883"/>
                </a:lnTo>
                <a:lnTo>
                  <a:pt x="1197" y="883"/>
                </a:lnTo>
                <a:lnTo>
                  <a:pt x="1186" y="883"/>
                </a:lnTo>
                <a:lnTo>
                  <a:pt x="1182" y="882"/>
                </a:lnTo>
                <a:lnTo>
                  <a:pt x="1182" y="882"/>
                </a:lnTo>
                <a:lnTo>
                  <a:pt x="1166" y="860"/>
                </a:lnTo>
                <a:lnTo>
                  <a:pt x="1166" y="860"/>
                </a:lnTo>
                <a:lnTo>
                  <a:pt x="1163" y="842"/>
                </a:lnTo>
                <a:lnTo>
                  <a:pt x="1159" y="829"/>
                </a:lnTo>
                <a:lnTo>
                  <a:pt x="1157" y="819"/>
                </a:lnTo>
                <a:lnTo>
                  <a:pt x="1157" y="819"/>
                </a:lnTo>
                <a:lnTo>
                  <a:pt x="1150" y="808"/>
                </a:lnTo>
                <a:lnTo>
                  <a:pt x="1146" y="800"/>
                </a:lnTo>
                <a:lnTo>
                  <a:pt x="1146" y="800"/>
                </a:lnTo>
                <a:lnTo>
                  <a:pt x="1149" y="797"/>
                </a:lnTo>
                <a:lnTo>
                  <a:pt x="1152" y="792"/>
                </a:lnTo>
                <a:lnTo>
                  <a:pt x="1152" y="792"/>
                </a:lnTo>
                <a:lnTo>
                  <a:pt x="1157" y="790"/>
                </a:lnTo>
                <a:lnTo>
                  <a:pt x="1165" y="789"/>
                </a:lnTo>
                <a:lnTo>
                  <a:pt x="1165" y="789"/>
                </a:lnTo>
                <a:lnTo>
                  <a:pt x="1171" y="789"/>
                </a:lnTo>
                <a:lnTo>
                  <a:pt x="1175" y="790"/>
                </a:lnTo>
                <a:lnTo>
                  <a:pt x="1177" y="789"/>
                </a:lnTo>
                <a:lnTo>
                  <a:pt x="1177" y="789"/>
                </a:lnTo>
                <a:lnTo>
                  <a:pt x="1180" y="785"/>
                </a:lnTo>
                <a:lnTo>
                  <a:pt x="1183" y="780"/>
                </a:lnTo>
                <a:lnTo>
                  <a:pt x="1183" y="780"/>
                </a:lnTo>
                <a:lnTo>
                  <a:pt x="1184" y="774"/>
                </a:lnTo>
                <a:lnTo>
                  <a:pt x="1184" y="773"/>
                </a:lnTo>
                <a:lnTo>
                  <a:pt x="1183" y="771"/>
                </a:lnTo>
                <a:lnTo>
                  <a:pt x="1183" y="771"/>
                </a:lnTo>
                <a:lnTo>
                  <a:pt x="1179" y="767"/>
                </a:lnTo>
                <a:lnTo>
                  <a:pt x="1178" y="765"/>
                </a:lnTo>
                <a:lnTo>
                  <a:pt x="1178" y="765"/>
                </a:lnTo>
                <a:lnTo>
                  <a:pt x="1183" y="765"/>
                </a:lnTo>
                <a:lnTo>
                  <a:pt x="1185" y="764"/>
                </a:lnTo>
                <a:lnTo>
                  <a:pt x="1185" y="763"/>
                </a:lnTo>
                <a:lnTo>
                  <a:pt x="1184" y="761"/>
                </a:lnTo>
                <a:lnTo>
                  <a:pt x="1184" y="761"/>
                </a:lnTo>
                <a:lnTo>
                  <a:pt x="1183" y="760"/>
                </a:lnTo>
                <a:lnTo>
                  <a:pt x="1179" y="758"/>
                </a:lnTo>
                <a:lnTo>
                  <a:pt x="1170" y="756"/>
                </a:lnTo>
                <a:lnTo>
                  <a:pt x="1159" y="753"/>
                </a:lnTo>
                <a:lnTo>
                  <a:pt x="1159" y="753"/>
                </a:lnTo>
                <a:lnTo>
                  <a:pt x="1152" y="747"/>
                </a:lnTo>
                <a:lnTo>
                  <a:pt x="1152" y="747"/>
                </a:lnTo>
                <a:lnTo>
                  <a:pt x="1133" y="739"/>
                </a:lnTo>
                <a:lnTo>
                  <a:pt x="1133" y="739"/>
                </a:lnTo>
                <a:lnTo>
                  <a:pt x="1132" y="734"/>
                </a:lnTo>
                <a:lnTo>
                  <a:pt x="1131" y="730"/>
                </a:lnTo>
                <a:lnTo>
                  <a:pt x="1128" y="725"/>
                </a:lnTo>
                <a:lnTo>
                  <a:pt x="1128" y="725"/>
                </a:lnTo>
                <a:lnTo>
                  <a:pt x="1123" y="719"/>
                </a:lnTo>
                <a:lnTo>
                  <a:pt x="1114" y="713"/>
                </a:lnTo>
                <a:lnTo>
                  <a:pt x="1102" y="706"/>
                </a:lnTo>
                <a:lnTo>
                  <a:pt x="1102" y="706"/>
                </a:lnTo>
                <a:lnTo>
                  <a:pt x="1106" y="705"/>
                </a:lnTo>
                <a:lnTo>
                  <a:pt x="1108" y="702"/>
                </a:lnTo>
                <a:lnTo>
                  <a:pt x="1110" y="700"/>
                </a:lnTo>
                <a:lnTo>
                  <a:pt x="1110" y="700"/>
                </a:lnTo>
                <a:lnTo>
                  <a:pt x="1112" y="694"/>
                </a:lnTo>
                <a:lnTo>
                  <a:pt x="1112" y="692"/>
                </a:lnTo>
                <a:lnTo>
                  <a:pt x="1111" y="689"/>
                </a:lnTo>
                <a:lnTo>
                  <a:pt x="1111" y="689"/>
                </a:lnTo>
                <a:lnTo>
                  <a:pt x="1107" y="686"/>
                </a:lnTo>
                <a:lnTo>
                  <a:pt x="1107" y="686"/>
                </a:lnTo>
                <a:lnTo>
                  <a:pt x="1106" y="682"/>
                </a:lnTo>
                <a:lnTo>
                  <a:pt x="1105" y="680"/>
                </a:lnTo>
                <a:lnTo>
                  <a:pt x="1102" y="679"/>
                </a:lnTo>
                <a:lnTo>
                  <a:pt x="1102" y="679"/>
                </a:lnTo>
                <a:lnTo>
                  <a:pt x="1093" y="678"/>
                </a:lnTo>
                <a:lnTo>
                  <a:pt x="1085" y="678"/>
                </a:lnTo>
                <a:lnTo>
                  <a:pt x="1085" y="678"/>
                </a:lnTo>
                <a:lnTo>
                  <a:pt x="1081" y="679"/>
                </a:lnTo>
                <a:lnTo>
                  <a:pt x="1080" y="679"/>
                </a:lnTo>
                <a:lnTo>
                  <a:pt x="1076" y="679"/>
                </a:lnTo>
                <a:lnTo>
                  <a:pt x="1076" y="679"/>
                </a:lnTo>
                <a:lnTo>
                  <a:pt x="1075" y="675"/>
                </a:lnTo>
                <a:lnTo>
                  <a:pt x="1075" y="675"/>
                </a:lnTo>
                <a:lnTo>
                  <a:pt x="1074" y="668"/>
                </a:lnTo>
                <a:lnTo>
                  <a:pt x="1074" y="668"/>
                </a:lnTo>
                <a:lnTo>
                  <a:pt x="1065" y="667"/>
                </a:lnTo>
                <a:lnTo>
                  <a:pt x="1056" y="664"/>
                </a:lnTo>
                <a:lnTo>
                  <a:pt x="1056" y="664"/>
                </a:lnTo>
                <a:lnTo>
                  <a:pt x="1055" y="660"/>
                </a:lnTo>
                <a:lnTo>
                  <a:pt x="1053" y="657"/>
                </a:lnTo>
                <a:lnTo>
                  <a:pt x="1052" y="656"/>
                </a:lnTo>
                <a:lnTo>
                  <a:pt x="1049" y="655"/>
                </a:lnTo>
                <a:lnTo>
                  <a:pt x="1049" y="655"/>
                </a:lnTo>
                <a:lnTo>
                  <a:pt x="1040" y="654"/>
                </a:lnTo>
                <a:lnTo>
                  <a:pt x="1031" y="649"/>
                </a:lnTo>
                <a:lnTo>
                  <a:pt x="1031" y="649"/>
                </a:lnTo>
                <a:lnTo>
                  <a:pt x="1044" y="644"/>
                </a:lnTo>
                <a:lnTo>
                  <a:pt x="1055" y="641"/>
                </a:lnTo>
                <a:lnTo>
                  <a:pt x="1061" y="638"/>
                </a:lnTo>
                <a:lnTo>
                  <a:pt x="1061" y="638"/>
                </a:lnTo>
                <a:lnTo>
                  <a:pt x="1066" y="631"/>
                </a:lnTo>
                <a:lnTo>
                  <a:pt x="1067" y="629"/>
                </a:lnTo>
                <a:lnTo>
                  <a:pt x="1067" y="625"/>
                </a:lnTo>
                <a:lnTo>
                  <a:pt x="1067" y="625"/>
                </a:lnTo>
                <a:lnTo>
                  <a:pt x="1067" y="620"/>
                </a:lnTo>
                <a:lnTo>
                  <a:pt x="1068" y="617"/>
                </a:lnTo>
                <a:lnTo>
                  <a:pt x="1069" y="616"/>
                </a:lnTo>
                <a:lnTo>
                  <a:pt x="1069" y="616"/>
                </a:lnTo>
                <a:lnTo>
                  <a:pt x="1073" y="615"/>
                </a:lnTo>
                <a:lnTo>
                  <a:pt x="1074" y="614"/>
                </a:lnTo>
                <a:lnTo>
                  <a:pt x="1075" y="612"/>
                </a:lnTo>
                <a:lnTo>
                  <a:pt x="1075" y="612"/>
                </a:lnTo>
                <a:lnTo>
                  <a:pt x="1074" y="609"/>
                </a:lnTo>
                <a:lnTo>
                  <a:pt x="1073" y="607"/>
                </a:lnTo>
                <a:lnTo>
                  <a:pt x="1073" y="607"/>
                </a:lnTo>
                <a:lnTo>
                  <a:pt x="1076" y="604"/>
                </a:lnTo>
                <a:lnTo>
                  <a:pt x="1079" y="602"/>
                </a:lnTo>
                <a:lnTo>
                  <a:pt x="1079" y="601"/>
                </a:lnTo>
                <a:lnTo>
                  <a:pt x="1079" y="599"/>
                </a:lnTo>
                <a:lnTo>
                  <a:pt x="1079" y="599"/>
                </a:lnTo>
                <a:lnTo>
                  <a:pt x="1074" y="594"/>
                </a:lnTo>
                <a:lnTo>
                  <a:pt x="1070" y="590"/>
                </a:lnTo>
                <a:lnTo>
                  <a:pt x="1069" y="589"/>
                </a:lnTo>
                <a:lnTo>
                  <a:pt x="1069" y="589"/>
                </a:lnTo>
                <a:lnTo>
                  <a:pt x="1070" y="588"/>
                </a:lnTo>
                <a:lnTo>
                  <a:pt x="1072" y="585"/>
                </a:lnTo>
                <a:lnTo>
                  <a:pt x="1073" y="583"/>
                </a:lnTo>
                <a:lnTo>
                  <a:pt x="1073" y="583"/>
                </a:lnTo>
                <a:lnTo>
                  <a:pt x="1073" y="581"/>
                </a:lnTo>
                <a:lnTo>
                  <a:pt x="1072" y="578"/>
                </a:lnTo>
                <a:lnTo>
                  <a:pt x="1068" y="575"/>
                </a:lnTo>
                <a:lnTo>
                  <a:pt x="1068" y="575"/>
                </a:lnTo>
                <a:lnTo>
                  <a:pt x="1065" y="572"/>
                </a:lnTo>
                <a:lnTo>
                  <a:pt x="1062" y="571"/>
                </a:lnTo>
                <a:lnTo>
                  <a:pt x="1061" y="570"/>
                </a:lnTo>
                <a:lnTo>
                  <a:pt x="1061" y="570"/>
                </a:lnTo>
                <a:lnTo>
                  <a:pt x="1059" y="563"/>
                </a:lnTo>
                <a:lnTo>
                  <a:pt x="1059" y="557"/>
                </a:lnTo>
                <a:lnTo>
                  <a:pt x="1059" y="557"/>
                </a:lnTo>
                <a:lnTo>
                  <a:pt x="1059" y="552"/>
                </a:lnTo>
                <a:lnTo>
                  <a:pt x="1059" y="552"/>
                </a:lnTo>
                <a:lnTo>
                  <a:pt x="1059" y="551"/>
                </a:lnTo>
                <a:lnTo>
                  <a:pt x="1060" y="545"/>
                </a:lnTo>
                <a:lnTo>
                  <a:pt x="1060" y="545"/>
                </a:lnTo>
                <a:lnTo>
                  <a:pt x="1061" y="538"/>
                </a:lnTo>
                <a:lnTo>
                  <a:pt x="1059" y="530"/>
                </a:lnTo>
                <a:lnTo>
                  <a:pt x="1059" y="530"/>
                </a:lnTo>
                <a:lnTo>
                  <a:pt x="1054" y="518"/>
                </a:lnTo>
                <a:lnTo>
                  <a:pt x="1049" y="512"/>
                </a:lnTo>
                <a:lnTo>
                  <a:pt x="1049" y="512"/>
                </a:lnTo>
                <a:lnTo>
                  <a:pt x="1044" y="508"/>
                </a:lnTo>
                <a:lnTo>
                  <a:pt x="1033" y="500"/>
                </a:lnTo>
                <a:lnTo>
                  <a:pt x="1024" y="497"/>
                </a:lnTo>
                <a:lnTo>
                  <a:pt x="1016" y="493"/>
                </a:lnTo>
                <a:lnTo>
                  <a:pt x="1007" y="490"/>
                </a:lnTo>
                <a:lnTo>
                  <a:pt x="997" y="488"/>
                </a:lnTo>
                <a:lnTo>
                  <a:pt x="997" y="488"/>
                </a:lnTo>
                <a:lnTo>
                  <a:pt x="987" y="487"/>
                </a:lnTo>
                <a:lnTo>
                  <a:pt x="977" y="487"/>
                </a:lnTo>
                <a:lnTo>
                  <a:pt x="959" y="490"/>
                </a:lnTo>
                <a:lnTo>
                  <a:pt x="946" y="492"/>
                </a:lnTo>
                <a:lnTo>
                  <a:pt x="939" y="494"/>
                </a:lnTo>
                <a:lnTo>
                  <a:pt x="939" y="494"/>
                </a:lnTo>
                <a:lnTo>
                  <a:pt x="936" y="495"/>
                </a:lnTo>
                <a:lnTo>
                  <a:pt x="929" y="500"/>
                </a:lnTo>
                <a:lnTo>
                  <a:pt x="920" y="507"/>
                </a:lnTo>
                <a:lnTo>
                  <a:pt x="911" y="519"/>
                </a:lnTo>
                <a:lnTo>
                  <a:pt x="911" y="519"/>
                </a:lnTo>
                <a:lnTo>
                  <a:pt x="906" y="527"/>
                </a:lnTo>
                <a:lnTo>
                  <a:pt x="905" y="537"/>
                </a:lnTo>
                <a:lnTo>
                  <a:pt x="904" y="546"/>
                </a:lnTo>
                <a:lnTo>
                  <a:pt x="904" y="557"/>
                </a:lnTo>
                <a:lnTo>
                  <a:pt x="906" y="573"/>
                </a:lnTo>
                <a:lnTo>
                  <a:pt x="908" y="582"/>
                </a:lnTo>
                <a:lnTo>
                  <a:pt x="908" y="582"/>
                </a:lnTo>
                <a:lnTo>
                  <a:pt x="916" y="601"/>
                </a:lnTo>
                <a:lnTo>
                  <a:pt x="916" y="601"/>
                </a:lnTo>
                <a:lnTo>
                  <a:pt x="914" y="601"/>
                </a:lnTo>
                <a:lnTo>
                  <a:pt x="910" y="599"/>
                </a:lnTo>
                <a:lnTo>
                  <a:pt x="910" y="599"/>
                </a:lnTo>
                <a:lnTo>
                  <a:pt x="903" y="597"/>
                </a:lnTo>
                <a:lnTo>
                  <a:pt x="893" y="596"/>
                </a:lnTo>
                <a:lnTo>
                  <a:pt x="893" y="596"/>
                </a:lnTo>
                <a:lnTo>
                  <a:pt x="879" y="596"/>
                </a:lnTo>
                <a:lnTo>
                  <a:pt x="873" y="597"/>
                </a:lnTo>
                <a:lnTo>
                  <a:pt x="869" y="596"/>
                </a:lnTo>
                <a:lnTo>
                  <a:pt x="869" y="596"/>
                </a:lnTo>
                <a:lnTo>
                  <a:pt x="860" y="592"/>
                </a:lnTo>
                <a:lnTo>
                  <a:pt x="853" y="590"/>
                </a:lnTo>
                <a:lnTo>
                  <a:pt x="849" y="590"/>
                </a:lnTo>
                <a:lnTo>
                  <a:pt x="846" y="590"/>
                </a:lnTo>
                <a:lnTo>
                  <a:pt x="846" y="590"/>
                </a:lnTo>
                <a:lnTo>
                  <a:pt x="840" y="592"/>
                </a:lnTo>
                <a:lnTo>
                  <a:pt x="834" y="596"/>
                </a:lnTo>
                <a:lnTo>
                  <a:pt x="828" y="601"/>
                </a:lnTo>
                <a:lnTo>
                  <a:pt x="827" y="603"/>
                </a:lnTo>
                <a:lnTo>
                  <a:pt x="827" y="603"/>
                </a:lnTo>
                <a:lnTo>
                  <a:pt x="822" y="663"/>
                </a:lnTo>
                <a:lnTo>
                  <a:pt x="822" y="663"/>
                </a:lnTo>
                <a:lnTo>
                  <a:pt x="817" y="661"/>
                </a:lnTo>
                <a:lnTo>
                  <a:pt x="814" y="659"/>
                </a:lnTo>
                <a:lnTo>
                  <a:pt x="813" y="655"/>
                </a:lnTo>
                <a:lnTo>
                  <a:pt x="813" y="655"/>
                </a:lnTo>
                <a:lnTo>
                  <a:pt x="811" y="649"/>
                </a:lnTo>
                <a:lnTo>
                  <a:pt x="810" y="647"/>
                </a:lnTo>
                <a:lnTo>
                  <a:pt x="809" y="644"/>
                </a:lnTo>
                <a:lnTo>
                  <a:pt x="809" y="644"/>
                </a:lnTo>
                <a:lnTo>
                  <a:pt x="806" y="641"/>
                </a:lnTo>
                <a:lnTo>
                  <a:pt x="804" y="638"/>
                </a:lnTo>
                <a:lnTo>
                  <a:pt x="804" y="638"/>
                </a:lnTo>
                <a:lnTo>
                  <a:pt x="804" y="635"/>
                </a:lnTo>
                <a:lnTo>
                  <a:pt x="806" y="631"/>
                </a:lnTo>
                <a:lnTo>
                  <a:pt x="807" y="625"/>
                </a:lnTo>
                <a:lnTo>
                  <a:pt x="806" y="621"/>
                </a:lnTo>
                <a:lnTo>
                  <a:pt x="806" y="621"/>
                </a:lnTo>
                <a:lnTo>
                  <a:pt x="794" y="592"/>
                </a:lnTo>
                <a:lnTo>
                  <a:pt x="782" y="569"/>
                </a:lnTo>
                <a:lnTo>
                  <a:pt x="782" y="569"/>
                </a:lnTo>
                <a:lnTo>
                  <a:pt x="781" y="565"/>
                </a:lnTo>
                <a:lnTo>
                  <a:pt x="777" y="558"/>
                </a:lnTo>
                <a:lnTo>
                  <a:pt x="770" y="546"/>
                </a:lnTo>
                <a:lnTo>
                  <a:pt x="754" y="525"/>
                </a:lnTo>
                <a:lnTo>
                  <a:pt x="754" y="525"/>
                </a:lnTo>
                <a:lnTo>
                  <a:pt x="715" y="475"/>
                </a:lnTo>
                <a:lnTo>
                  <a:pt x="715" y="475"/>
                </a:lnTo>
                <a:lnTo>
                  <a:pt x="703" y="462"/>
                </a:lnTo>
                <a:lnTo>
                  <a:pt x="690" y="451"/>
                </a:lnTo>
                <a:lnTo>
                  <a:pt x="690" y="451"/>
                </a:lnTo>
                <a:lnTo>
                  <a:pt x="679" y="441"/>
                </a:lnTo>
                <a:lnTo>
                  <a:pt x="670" y="433"/>
                </a:lnTo>
                <a:lnTo>
                  <a:pt x="661" y="426"/>
                </a:lnTo>
                <a:lnTo>
                  <a:pt x="661" y="426"/>
                </a:lnTo>
                <a:lnTo>
                  <a:pt x="653" y="420"/>
                </a:lnTo>
                <a:lnTo>
                  <a:pt x="647" y="417"/>
                </a:lnTo>
                <a:lnTo>
                  <a:pt x="641" y="416"/>
                </a:lnTo>
                <a:lnTo>
                  <a:pt x="641" y="416"/>
                </a:lnTo>
                <a:lnTo>
                  <a:pt x="623" y="417"/>
                </a:lnTo>
                <a:lnTo>
                  <a:pt x="623" y="417"/>
                </a:lnTo>
                <a:lnTo>
                  <a:pt x="620" y="417"/>
                </a:lnTo>
                <a:lnTo>
                  <a:pt x="618" y="419"/>
                </a:lnTo>
                <a:lnTo>
                  <a:pt x="615" y="421"/>
                </a:lnTo>
                <a:lnTo>
                  <a:pt x="615" y="421"/>
                </a:lnTo>
                <a:lnTo>
                  <a:pt x="614" y="420"/>
                </a:lnTo>
                <a:lnTo>
                  <a:pt x="610" y="415"/>
                </a:lnTo>
                <a:lnTo>
                  <a:pt x="610" y="415"/>
                </a:lnTo>
                <a:lnTo>
                  <a:pt x="609" y="411"/>
                </a:lnTo>
                <a:lnTo>
                  <a:pt x="607" y="410"/>
                </a:lnTo>
                <a:lnTo>
                  <a:pt x="607" y="410"/>
                </a:lnTo>
                <a:lnTo>
                  <a:pt x="603" y="406"/>
                </a:lnTo>
                <a:lnTo>
                  <a:pt x="603" y="406"/>
                </a:lnTo>
                <a:lnTo>
                  <a:pt x="603" y="404"/>
                </a:lnTo>
                <a:lnTo>
                  <a:pt x="601" y="403"/>
                </a:lnTo>
                <a:lnTo>
                  <a:pt x="601" y="403"/>
                </a:lnTo>
                <a:lnTo>
                  <a:pt x="599" y="402"/>
                </a:lnTo>
                <a:lnTo>
                  <a:pt x="594" y="402"/>
                </a:lnTo>
                <a:lnTo>
                  <a:pt x="594" y="402"/>
                </a:lnTo>
                <a:lnTo>
                  <a:pt x="587" y="402"/>
                </a:lnTo>
                <a:lnTo>
                  <a:pt x="583" y="402"/>
                </a:lnTo>
                <a:lnTo>
                  <a:pt x="583" y="402"/>
                </a:lnTo>
                <a:lnTo>
                  <a:pt x="581" y="401"/>
                </a:lnTo>
                <a:lnTo>
                  <a:pt x="579" y="401"/>
                </a:lnTo>
                <a:lnTo>
                  <a:pt x="576" y="402"/>
                </a:lnTo>
                <a:lnTo>
                  <a:pt x="576" y="402"/>
                </a:lnTo>
                <a:lnTo>
                  <a:pt x="571" y="404"/>
                </a:lnTo>
                <a:lnTo>
                  <a:pt x="568" y="408"/>
                </a:lnTo>
                <a:lnTo>
                  <a:pt x="568" y="408"/>
                </a:lnTo>
                <a:lnTo>
                  <a:pt x="563" y="411"/>
                </a:lnTo>
                <a:lnTo>
                  <a:pt x="561" y="413"/>
                </a:lnTo>
                <a:lnTo>
                  <a:pt x="561" y="413"/>
                </a:lnTo>
                <a:lnTo>
                  <a:pt x="555" y="413"/>
                </a:lnTo>
                <a:lnTo>
                  <a:pt x="549" y="413"/>
                </a:lnTo>
                <a:lnTo>
                  <a:pt x="545" y="415"/>
                </a:lnTo>
                <a:lnTo>
                  <a:pt x="545" y="415"/>
                </a:lnTo>
                <a:lnTo>
                  <a:pt x="543" y="417"/>
                </a:lnTo>
                <a:lnTo>
                  <a:pt x="541" y="421"/>
                </a:lnTo>
                <a:lnTo>
                  <a:pt x="538" y="426"/>
                </a:lnTo>
                <a:lnTo>
                  <a:pt x="517" y="419"/>
                </a:lnTo>
                <a:lnTo>
                  <a:pt x="517" y="419"/>
                </a:lnTo>
                <a:lnTo>
                  <a:pt x="516" y="414"/>
                </a:lnTo>
                <a:lnTo>
                  <a:pt x="513" y="410"/>
                </a:lnTo>
                <a:lnTo>
                  <a:pt x="511" y="408"/>
                </a:lnTo>
                <a:lnTo>
                  <a:pt x="511" y="408"/>
                </a:lnTo>
                <a:lnTo>
                  <a:pt x="506" y="407"/>
                </a:lnTo>
                <a:lnTo>
                  <a:pt x="499" y="406"/>
                </a:lnTo>
                <a:lnTo>
                  <a:pt x="487" y="403"/>
                </a:lnTo>
                <a:lnTo>
                  <a:pt x="474" y="398"/>
                </a:lnTo>
                <a:lnTo>
                  <a:pt x="474" y="398"/>
                </a:lnTo>
                <a:lnTo>
                  <a:pt x="458" y="391"/>
                </a:lnTo>
                <a:lnTo>
                  <a:pt x="439" y="384"/>
                </a:lnTo>
                <a:lnTo>
                  <a:pt x="424" y="378"/>
                </a:lnTo>
                <a:lnTo>
                  <a:pt x="413" y="374"/>
                </a:lnTo>
                <a:lnTo>
                  <a:pt x="413" y="374"/>
                </a:lnTo>
                <a:lnTo>
                  <a:pt x="408" y="369"/>
                </a:lnTo>
                <a:lnTo>
                  <a:pt x="403" y="364"/>
                </a:lnTo>
                <a:lnTo>
                  <a:pt x="399" y="359"/>
                </a:lnTo>
                <a:lnTo>
                  <a:pt x="394" y="355"/>
                </a:lnTo>
                <a:lnTo>
                  <a:pt x="394" y="355"/>
                </a:lnTo>
                <a:lnTo>
                  <a:pt x="382" y="346"/>
                </a:lnTo>
                <a:lnTo>
                  <a:pt x="377" y="342"/>
                </a:lnTo>
                <a:lnTo>
                  <a:pt x="377" y="342"/>
                </a:lnTo>
                <a:lnTo>
                  <a:pt x="373" y="339"/>
                </a:lnTo>
                <a:lnTo>
                  <a:pt x="369" y="337"/>
                </a:lnTo>
                <a:lnTo>
                  <a:pt x="369" y="337"/>
                </a:lnTo>
                <a:lnTo>
                  <a:pt x="363" y="330"/>
                </a:lnTo>
                <a:lnTo>
                  <a:pt x="357" y="323"/>
                </a:lnTo>
                <a:lnTo>
                  <a:pt x="357" y="323"/>
                </a:lnTo>
                <a:lnTo>
                  <a:pt x="348" y="298"/>
                </a:lnTo>
                <a:lnTo>
                  <a:pt x="342" y="278"/>
                </a:lnTo>
                <a:lnTo>
                  <a:pt x="337" y="264"/>
                </a:lnTo>
                <a:lnTo>
                  <a:pt x="337" y="264"/>
                </a:lnTo>
                <a:lnTo>
                  <a:pt x="335" y="248"/>
                </a:lnTo>
                <a:lnTo>
                  <a:pt x="334" y="244"/>
                </a:lnTo>
                <a:lnTo>
                  <a:pt x="331" y="241"/>
                </a:lnTo>
                <a:lnTo>
                  <a:pt x="331" y="241"/>
                </a:lnTo>
                <a:lnTo>
                  <a:pt x="323" y="229"/>
                </a:lnTo>
                <a:lnTo>
                  <a:pt x="323" y="229"/>
                </a:lnTo>
                <a:lnTo>
                  <a:pt x="318" y="222"/>
                </a:lnTo>
                <a:lnTo>
                  <a:pt x="315" y="214"/>
                </a:lnTo>
                <a:lnTo>
                  <a:pt x="315" y="214"/>
                </a:lnTo>
                <a:lnTo>
                  <a:pt x="323" y="198"/>
                </a:lnTo>
                <a:lnTo>
                  <a:pt x="331" y="184"/>
                </a:lnTo>
                <a:lnTo>
                  <a:pt x="335" y="179"/>
                </a:lnTo>
                <a:lnTo>
                  <a:pt x="337" y="176"/>
                </a:lnTo>
                <a:lnTo>
                  <a:pt x="337" y="176"/>
                </a:lnTo>
                <a:lnTo>
                  <a:pt x="343" y="174"/>
                </a:lnTo>
                <a:lnTo>
                  <a:pt x="349" y="173"/>
                </a:lnTo>
                <a:lnTo>
                  <a:pt x="355" y="171"/>
                </a:lnTo>
                <a:lnTo>
                  <a:pt x="357" y="170"/>
                </a:lnTo>
                <a:lnTo>
                  <a:pt x="360" y="169"/>
                </a:lnTo>
                <a:lnTo>
                  <a:pt x="360" y="169"/>
                </a:lnTo>
                <a:lnTo>
                  <a:pt x="361" y="167"/>
                </a:lnTo>
                <a:lnTo>
                  <a:pt x="362" y="164"/>
                </a:lnTo>
                <a:lnTo>
                  <a:pt x="363" y="161"/>
                </a:lnTo>
                <a:lnTo>
                  <a:pt x="362" y="157"/>
                </a:lnTo>
                <a:lnTo>
                  <a:pt x="362" y="155"/>
                </a:lnTo>
                <a:lnTo>
                  <a:pt x="362" y="155"/>
                </a:lnTo>
                <a:lnTo>
                  <a:pt x="367" y="150"/>
                </a:lnTo>
                <a:lnTo>
                  <a:pt x="367" y="150"/>
                </a:lnTo>
                <a:lnTo>
                  <a:pt x="370" y="148"/>
                </a:lnTo>
                <a:lnTo>
                  <a:pt x="370" y="147"/>
                </a:lnTo>
                <a:lnTo>
                  <a:pt x="370" y="145"/>
                </a:lnTo>
                <a:lnTo>
                  <a:pt x="370" y="145"/>
                </a:lnTo>
                <a:lnTo>
                  <a:pt x="369" y="143"/>
                </a:lnTo>
                <a:lnTo>
                  <a:pt x="369" y="141"/>
                </a:lnTo>
                <a:lnTo>
                  <a:pt x="369" y="141"/>
                </a:lnTo>
                <a:lnTo>
                  <a:pt x="372" y="136"/>
                </a:lnTo>
                <a:lnTo>
                  <a:pt x="372" y="136"/>
                </a:lnTo>
                <a:lnTo>
                  <a:pt x="373" y="132"/>
                </a:lnTo>
                <a:lnTo>
                  <a:pt x="373" y="129"/>
                </a:lnTo>
                <a:lnTo>
                  <a:pt x="373" y="129"/>
                </a:lnTo>
                <a:lnTo>
                  <a:pt x="372" y="125"/>
                </a:lnTo>
                <a:lnTo>
                  <a:pt x="370" y="123"/>
                </a:lnTo>
                <a:lnTo>
                  <a:pt x="370" y="123"/>
                </a:lnTo>
                <a:lnTo>
                  <a:pt x="375" y="119"/>
                </a:lnTo>
                <a:lnTo>
                  <a:pt x="377" y="116"/>
                </a:lnTo>
                <a:lnTo>
                  <a:pt x="380" y="112"/>
                </a:lnTo>
                <a:lnTo>
                  <a:pt x="380" y="112"/>
                </a:lnTo>
                <a:lnTo>
                  <a:pt x="380" y="108"/>
                </a:lnTo>
                <a:lnTo>
                  <a:pt x="379" y="103"/>
                </a:lnTo>
                <a:lnTo>
                  <a:pt x="376" y="99"/>
                </a:lnTo>
                <a:lnTo>
                  <a:pt x="374" y="96"/>
                </a:lnTo>
                <a:lnTo>
                  <a:pt x="374" y="96"/>
                </a:lnTo>
                <a:lnTo>
                  <a:pt x="368" y="90"/>
                </a:lnTo>
                <a:lnTo>
                  <a:pt x="366" y="85"/>
                </a:lnTo>
                <a:lnTo>
                  <a:pt x="366" y="85"/>
                </a:lnTo>
                <a:lnTo>
                  <a:pt x="367" y="76"/>
                </a:lnTo>
                <a:lnTo>
                  <a:pt x="367" y="76"/>
                </a:lnTo>
                <a:lnTo>
                  <a:pt x="368" y="75"/>
                </a:lnTo>
                <a:lnTo>
                  <a:pt x="372" y="69"/>
                </a:lnTo>
                <a:lnTo>
                  <a:pt x="373" y="65"/>
                </a:lnTo>
                <a:lnTo>
                  <a:pt x="373" y="59"/>
                </a:lnTo>
                <a:lnTo>
                  <a:pt x="372" y="52"/>
                </a:lnTo>
                <a:lnTo>
                  <a:pt x="370" y="45"/>
                </a:lnTo>
                <a:lnTo>
                  <a:pt x="370" y="45"/>
                </a:lnTo>
                <a:lnTo>
                  <a:pt x="367" y="37"/>
                </a:lnTo>
                <a:lnTo>
                  <a:pt x="362" y="28"/>
                </a:lnTo>
                <a:lnTo>
                  <a:pt x="356" y="23"/>
                </a:lnTo>
                <a:lnTo>
                  <a:pt x="349" y="18"/>
                </a:lnTo>
                <a:lnTo>
                  <a:pt x="338" y="10"/>
                </a:lnTo>
                <a:lnTo>
                  <a:pt x="334" y="7"/>
                </a:lnTo>
                <a:lnTo>
                  <a:pt x="334" y="7"/>
                </a:lnTo>
                <a:lnTo>
                  <a:pt x="325" y="5"/>
                </a:lnTo>
                <a:lnTo>
                  <a:pt x="316" y="2"/>
                </a:lnTo>
                <a:lnTo>
                  <a:pt x="303" y="1"/>
                </a:lnTo>
                <a:lnTo>
                  <a:pt x="290" y="0"/>
                </a:lnTo>
                <a:lnTo>
                  <a:pt x="275" y="0"/>
                </a:lnTo>
                <a:lnTo>
                  <a:pt x="260" y="2"/>
                </a:lnTo>
                <a:lnTo>
                  <a:pt x="253" y="5"/>
                </a:lnTo>
                <a:lnTo>
                  <a:pt x="246" y="8"/>
                </a:lnTo>
                <a:lnTo>
                  <a:pt x="246" y="8"/>
                </a:lnTo>
                <a:lnTo>
                  <a:pt x="240" y="12"/>
                </a:lnTo>
                <a:lnTo>
                  <a:pt x="234" y="17"/>
                </a:lnTo>
                <a:lnTo>
                  <a:pt x="225" y="26"/>
                </a:lnTo>
                <a:lnTo>
                  <a:pt x="218" y="37"/>
                </a:lnTo>
                <a:lnTo>
                  <a:pt x="212" y="47"/>
                </a:lnTo>
                <a:lnTo>
                  <a:pt x="207" y="58"/>
                </a:lnTo>
                <a:lnTo>
                  <a:pt x="204" y="69"/>
                </a:lnTo>
                <a:lnTo>
                  <a:pt x="200" y="85"/>
                </a:lnTo>
                <a:lnTo>
                  <a:pt x="200" y="85"/>
                </a:lnTo>
                <a:lnTo>
                  <a:pt x="199" y="99"/>
                </a:lnTo>
                <a:lnTo>
                  <a:pt x="199" y="115"/>
                </a:lnTo>
                <a:lnTo>
                  <a:pt x="201" y="129"/>
                </a:lnTo>
                <a:lnTo>
                  <a:pt x="205" y="141"/>
                </a:lnTo>
                <a:lnTo>
                  <a:pt x="205" y="141"/>
                </a:lnTo>
                <a:lnTo>
                  <a:pt x="212" y="161"/>
                </a:lnTo>
                <a:lnTo>
                  <a:pt x="217" y="175"/>
                </a:lnTo>
                <a:lnTo>
                  <a:pt x="217" y="175"/>
                </a:lnTo>
                <a:lnTo>
                  <a:pt x="218" y="179"/>
                </a:lnTo>
                <a:lnTo>
                  <a:pt x="221" y="181"/>
                </a:lnTo>
                <a:lnTo>
                  <a:pt x="224" y="183"/>
                </a:lnTo>
                <a:lnTo>
                  <a:pt x="225" y="184"/>
                </a:lnTo>
                <a:lnTo>
                  <a:pt x="225" y="1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E7E52F55-757C-497F-87F2-1DC85EB205DE}"/>
              </a:ext>
            </a:extLst>
          </p:cNvPr>
          <p:cNvSpPr>
            <a:spLocks noEditPoints="1"/>
          </p:cNvSpPr>
          <p:nvPr/>
        </p:nvSpPr>
        <p:spPr bwMode="auto">
          <a:xfrm>
            <a:off x="7947661" y="900960"/>
            <a:ext cx="1340483" cy="1465495"/>
          </a:xfrm>
          <a:custGeom>
            <a:avLst/>
            <a:gdLst>
              <a:gd name="T0" fmla="*/ 990 w 1083"/>
              <a:gd name="T1" fmla="*/ 1104 h 1184"/>
              <a:gd name="T2" fmla="*/ 993 w 1083"/>
              <a:gd name="T3" fmla="*/ 1171 h 1184"/>
              <a:gd name="T4" fmla="*/ 1047 w 1083"/>
              <a:gd name="T5" fmla="*/ 1132 h 1184"/>
              <a:gd name="T6" fmla="*/ 1061 w 1083"/>
              <a:gd name="T7" fmla="*/ 1044 h 1184"/>
              <a:gd name="T8" fmla="*/ 1068 w 1083"/>
              <a:gd name="T9" fmla="*/ 999 h 1184"/>
              <a:gd name="T10" fmla="*/ 1066 w 1083"/>
              <a:gd name="T11" fmla="*/ 915 h 1184"/>
              <a:gd name="T12" fmla="*/ 990 w 1083"/>
              <a:gd name="T13" fmla="*/ 839 h 1184"/>
              <a:gd name="T14" fmla="*/ 905 w 1083"/>
              <a:gd name="T15" fmla="*/ 749 h 1184"/>
              <a:gd name="T16" fmla="*/ 905 w 1083"/>
              <a:gd name="T17" fmla="*/ 660 h 1184"/>
              <a:gd name="T18" fmla="*/ 829 w 1083"/>
              <a:gd name="T19" fmla="*/ 645 h 1184"/>
              <a:gd name="T20" fmla="*/ 791 w 1083"/>
              <a:gd name="T21" fmla="*/ 707 h 1184"/>
              <a:gd name="T22" fmla="*/ 734 w 1083"/>
              <a:gd name="T23" fmla="*/ 675 h 1184"/>
              <a:gd name="T24" fmla="*/ 668 w 1083"/>
              <a:gd name="T25" fmla="*/ 515 h 1184"/>
              <a:gd name="T26" fmla="*/ 645 w 1083"/>
              <a:gd name="T27" fmla="*/ 480 h 1184"/>
              <a:gd name="T28" fmla="*/ 545 w 1083"/>
              <a:gd name="T29" fmla="*/ 485 h 1184"/>
              <a:gd name="T30" fmla="*/ 365 w 1083"/>
              <a:gd name="T31" fmla="*/ 291 h 1184"/>
              <a:gd name="T32" fmla="*/ 351 w 1083"/>
              <a:gd name="T33" fmla="*/ 177 h 1184"/>
              <a:gd name="T34" fmla="*/ 388 w 1083"/>
              <a:gd name="T35" fmla="*/ 133 h 1184"/>
              <a:gd name="T36" fmla="*/ 394 w 1083"/>
              <a:gd name="T37" fmla="*/ 75 h 1184"/>
              <a:gd name="T38" fmla="*/ 344 w 1083"/>
              <a:gd name="T39" fmla="*/ 7 h 1184"/>
              <a:gd name="T40" fmla="*/ 268 w 1083"/>
              <a:gd name="T41" fmla="*/ 15 h 1184"/>
              <a:gd name="T42" fmla="*/ 233 w 1083"/>
              <a:gd name="T43" fmla="*/ 87 h 1184"/>
              <a:gd name="T44" fmla="*/ 227 w 1083"/>
              <a:gd name="T45" fmla="*/ 157 h 1184"/>
              <a:gd name="T46" fmla="*/ 192 w 1083"/>
              <a:gd name="T47" fmla="*/ 211 h 1184"/>
              <a:gd name="T48" fmla="*/ 157 w 1083"/>
              <a:gd name="T49" fmla="*/ 347 h 1184"/>
              <a:gd name="T50" fmla="*/ 119 w 1083"/>
              <a:gd name="T51" fmla="*/ 488 h 1184"/>
              <a:gd name="T52" fmla="*/ 122 w 1083"/>
              <a:gd name="T53" fmla="*/ 623 h 1184"/>
              <a:gd name="T54" fmla="*/ 46 w 1083"/>
              <a:gd name="T55" fmla="*/ 1000 h 1184"/>
              <a:gd name="T56" fmla="*/ 129 w 1083"/>
              <a:gd name="T57" fmla="*/ 991 h 1184"/>
              <a:gd name="T58" fmla="*/ 101 w 1083"/>
              <a:gd name="T59" fmla="*/ 1038 h 1184"/>
              <a:gd name="T60" fmla="*/ 143 w 1083"/>
              <a:gd name="T61" fmla="*/ 1156 h 1184"/>
              <a:gd name="T62" fmla="*/ 162 w 1083"/>
              <a:gd name="T63" fmla="*/ 1112 h 1184"/>
              <a:gd name="T64" fmla="*/ 215 w 1083"/>
              <a:gd name="T65" fmla="*/ 1083 h 1184"/>
              <a:gd name="T66" fmla="*/ 219 w 1083"/>
              <a:gd name="T67" fmla="*/ 1179 h 1184"/>
              <a:gd name="T68" fmla="*/ 342 w 1083"/>
              <a:gd name="T69" fmla="*/ 1184 h 1184"/>
              <a:gd name="T70" fmla="*/ 342 w 1083"/>
              <a:gd name="T71" fmla="*/ 1163 h 1184"/>
              <a:gd name="T72" fmla="*/ 255 w 1083"/>
              <a:gd name="T73" fmla="*/ 1052 h 1184"/>
              <a:gd name="T74" fmla="*/ 312 w 1083"/>
              <a:gd name="T75" fmla="*/ 992 h 1184"/>
              <a:gd name="T76" fmla="*/ 401 w 1083"/>
              <a:gd name="T77" fmla="*/ 967 h 1184"/>
              <a:gd name="T78" fmla="*/ 403 w 1083"/>
              <a:gd name="T79" fmla="*/ 553 h 1184"/>
              <a:gd name="T80" fmla="*/ 451 w 1083"/>
              <a:gd name="T81" fmla="*/ 551 h 1184"/>
              <a:gd name="T82" fmla="*/ 512 w 1083"/>
              <a:gd name="T83" fmla="*/ 651 h 1184"/>
              <a:gd name="T84" fmla="*/ 460 w 1083"/>
              <a:gd name="T85" fmla="*/ 714 h 1184"/>
              <a:gd name="T86" fmla="*/ 460 w 1083"/>
              <a:gd name="T87" fmla="*/ 896 h 1184"/>
              <a:gd name="T88" fmla="*/ 563 w 1083"/>
              <a:gd name="T89" fmla="*/ 934 h 1184"/>
              <a:gd name="T90" fmla="*/ 591 w 1083"/>
              <a:gd name="T91" fmla="*/ 820 h 1184"/>
              <a:gd name="T92" fmla="*/ 704 w 1083"/>
              <a:gd name="T93" fmla="*/ 941 h 1184"/>
              <a:gd name="T94" fmla="*/ 584 w 1083"/>
              <a:gd name="T95" fmla="*/ 1103 h 1184"/>
              <a:gd name="T96" fmla="*/ 581 w 1083"/>
              <a:gd name="T97" fmla="*/ 1167 h 1184"/>
              <a:gd name="T98" fmla="*/ 649 w 1083"/>
              <a:gd name="T99" fmla="*/ 1156 h 1184"/>
              <a:gd name="T100" fmla="*/ 671 w 1083"/>
              <a:gd name="T101" fmla="*/ 1164 h 1184"/>
              <a:gd name="T102" fmla="*/ 738 w 1083"/>
              <a:gd name="T103" fmla="*/ 1158 h 1184"/>
              <a:gd name="T104" fmla="*/ 820 w 1083"/>
              <a:gd name="T105" fmla="*/ 1066 h 1184"/>
              <a:gd name="T106" fmla="*/ 905 w 1083"/>
              <a:gd name="T107" fmla="*/ 1090 h 1184"/>
              <a:gd name="T108" fmla="*/ 867 w 1083"/>
              <a:gd name="T109" fmla="*/ 1142 h 1184"/>
              <a:gd name="T110" fmla="*/ 928 w 1083"/>
              <a:gd name="T111" fmla="*/ 1175 h 1184"/>
              <a:gd name="T112" fmla="*/ 953 w 1083"/>
              <a:gd name="T113" fmla="*/ 1115 h 1184"/>
              <a:gd name="T114" fmla="*/ 983 w 1083"/>
              <a:gd name="T115" fmla="*/ 1077 h 1184"/>
              <a:gd name="T116" fmla="*/ 436 w 1083"/>
              <a:gd name="T117" fmla="*/ 475 h 1184"/>
              <a:gd name="T118" fmla="*/ 381 w 1083"/>
              <a:gd name="T119" fmla="*/ 482 h 1184"/>
              <a:gd name="T120" fmla="*/ 663 w 1083"/>
              <a:gd name="T121" fmla="*/ 1095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3" h="1184">
                <a:moveTo>
                  <a:pt x="995" y="1066"/>
                </a:moveTo>
                <a:lnTo>
                  <a:pt x="1012" y="1098"/>
                </a:lnTo>
                <a:lnTo>
                  <a:pt x="1012" y="1098"/>
                </a:lnTo>
                <a:lnTo>
                  <a:pt x="1014" y="1099"/>
                </a:lnTo>
                <a:lnTo>
                  <a:pt x="1012" y="1098"/>
                </a:lnTo>
                <a:lnTo>
                  <a:pt x="1012" y="1098"/>
                </a:lnTo>
                <a:lnTo>
                  <a:pt x="1010" y="1096"/>
                </a:lnTo>
                <a:lnTo>
                  <a:pt x="1009" y="1095"/>
                </a:lnTo>
                <a:lnTo>
                  <a:pt x="1006" y="1095"/>
                </a:lnTo>
                <a:lnTo>
                  <a:pt x="1003" y="1096"/>
                </a:lnTo>
                <a:lnTo>
                  <a:pt x="999" y="1097"/>
                </a:lnTo>
                <a:lnTo>
                  <a:pt x="995" y="1099"/>
                </a:lnTo>
                <a:lnTo>
                  <a:pt x="990" y="1104"/>
                </a:lnTo>
                <a:lnTo>
                  <a:pt x="990" y="1104"/>
                </a:lnTo>
                <a:lnTo>
                  <a:pt x="984" y="1110"/>
                </a:lnTo>
                <a:lnTo>
                  <a:pt x="978" y="1117"/>
                </a:lnTo>
                <a:lnTo>
                  <a:pt x="975" y="1123"/>
                </a:lnTo>
                <a:lnTo>
                  <a:pt x="972" y="1129"/>
                </a:lnTo>
                <a:lnTo>
                  <a:pt x="971" y="1136"/>
                </a:lnTo>
                <a:lnTo>
                  <a:pt x="971" y="1142"/>
                </a:lnTo>
                <a:lnTo>
                  <a:pt x="972" y="1149"/>
                </a:lnTo>
                <a:lnTo>
                  <a:pt x="976" y="1156"/>
                </a:lnTo>
                <a:lnTo>
                  <a:pt x="976" y="1156"/>
                </a:lnTo>
                <a:lnTo>
                  <a:pt x="980" y="1163"/>
                </a:lnTo>
                <a:lnTo>
                  <a:pt x="986" y="1168"/>
                </a:lnTo>
                <a:lnTo>
                  <a:pt x="993" y="1171"/>
                </a:lnTo>
                <a:lnTo>
                  <a:pt x="1001" y="1174"/>
                </a:lnTo>
                <a:lnTo>
                  <a:pt x="1008" y="1175"/>
                </a:lnTo>
                <a:lnTo>
                  <a:pt x="1015" y="1175"/>
                </a:lnTo>
                <a:lnTo>
                  <a:pt x="1022" y="1173"/>
                </a:lnTo>
                <a:lnTo>
                  <a:pt x="1028" y="1170"/>
                </a:lnTo>
                <a:lnTo>
                  <a:pt x="1028" y="1170"/>
                </a:lnTo>
                <a:lnTo>
                  <a:pt x="1038" y="1163"/>
                </a:lnTo>
                <a:lnTo>
                  <a:pt x="1043" y="1160"/>
                </a:lnTo>
                <a:lnTo>
                  <a:pt x="1047" y="1156"/>
                </a:lnTo>
                <a:lnTo>
                  <a:pt x="1049" y="1151"/>
                </a:lnTo>
                <a:lnTo>
                  <a:pt x="1050" y="1147"/>
                </a:lnTo>
                <a:lnTo>
                  <a:pt x="1050" y="1141"/>
                </a:lnTo>
                <a:lnTo>
                  <a:pt x="1047" y="1132"/>
                </a:lnTo>
                <a:lnTo>
                  <a:pt x="1047" y="1132"/>
                </a:lnTo>
                <a:lnTo>
                  <a:pt x="1038" y="1118"/>
                </a:lnTo>
                <a:lnTo>
                  <a:pt x="1032" y="1110"/>
                </a:lnTo>
                <a:lnTo>
                  <a:pt x="1028" y="1104"/>
                </a:lnTo>
                <a:lnTo>
                  <a:pt x="1018" y="1052"/>
                </a:lnTo>
                <a:lnTo>
                  <a:pt x="1018" y="1052"/>
                </a:lnTo>
                <a:lnTo>
                  <a:pt x="1022" y="1045"/>
                </a:lnTo>
                <a:lnTo>
                  <a:pt x="1024" y="1040"/>
                </a:lnTo>
                <a:lnTo>
                  <a:pt x="1028" y="1038"/>
                </a:lnTo>
                <a:lnTo>
                  <a:pt x="1028" y="1038"/>
                </a:lnTo>
                <a:lnTo>
                  <a:pt x="1036" y="1039"/>
                </a:lnTo>
                <a:lnTo>
                  <a:pt x="1053" y="1043"/>
                </a:lnTo>
                <a:lnTo>
                  <a:pt x="1061" y="1044"/>
                </a:lnTo>
                <a:lnTo>
                  <a:pt x="1069" y="1044"/>
                </a:lnTo>
                <a:lnTo>
                  <a:pt x="1075" y="1043"/>
                </a:lnTo>
                <a:lnTo>
                  <a:pt x="1077" y="1040"/>
                </a:lnTo>
                <a:lnTo>
                  <a:pt x="1080" y="1038"/>
                </a:lnTo>
                <a:lnTo>
                  <a:pt x="1080" y="1038"/>
                </a:lnTo>
                <a:lnTo>
                  <a:pt x="1082" y="1032"/>
                </a:lnTo>
                <a:lnTo>
                  <a:pt x="1083" y="1027"/>
                </a:lnTo>
                <a:lnTo>
                  <a:pt x="1083" y="1021"/>
                </a:lnTo>
                <a:lnTo>
                  <a:pt x="1082" y="1017"/>
                </a:lnTo>
                <a:lnTo>
                  <a:pt x="1079" y="1009"/>
                </a:lnTo>
                <a:lnTo>
                  <a:pt x="1075" y="1005"/>
                </a:lnTo>
                <a:lnTo>
                  <a:pt x="1075" y="1005"/>
                </a:lnTo>
                <a:lnTo>
                  <a:pt x="1068" y="999"/>
                </a:lnTo>
                <a:lnTo>
                  <a:pt x="1064" y="995"/>
                </a:lnTo>
                <a:lnTo>
                  <a:pt x="1061" y="991"/>
                </a:lnTo>
                <a:lnTo>
                  <a:pt x="1061" y="991"/>
                </a:lnTo>
                <a:lnTo>
                  <a:pt x="1060" y="986"/>
                </a:lnTo>
                <a:lnTo>
                  <a:pt x="1060" y="980"/>
                </a:lnTo>
                <a:lnTo>
                  <a:pt x="1060" y="963"/>
                </a:lnTo>
                <a:lnTo>
                  <a:pt x="1061" y="943"/>
                </a:lnTo>
                <a:lnTo>
                  <a:pt x="1061" y="943"/>
                </a:lnTo>
                <a:lnTo>
                  <a:pt x="1064" y="934"/>
                </a:lnTo>
                <a:lnTo>
                  <a:pt x="1066" y="924"/>
                </a:lnTo>
                <a:lnTo>
                  <a:pt x="1066" y="920"/>
                </a:lnTo>
                <a:lnTo>
                  <a:pt x="1066" y="915"/>
                </a:lnTo>
                <a:lnTo>
                  <a:pt x="1066" y="915"/>
                </a:lnTo>
                <a:lnTo>
                  <a:pt x="1063" y="898"/>
                </a:lnTo>
                <a:lnTo>
                  <a:pt x="1061" y="892"/>
                </a:lnTo>
                <a:lnTo>
                  <a:pt x="1056" y="887"/>
                </a:lnTo>
                <a:lnTo>
                  <a:pt x="1056" y="887"/>
                </a:lnTo>
                <a:lnTo>
                  <a:pt x="1050" y="882"/>
                </a:lnTo>
                <a:lnTo>
                  <a:pt x="1043" y="879"/>
                </a:lnTo>
                <a:lnTo>
                  <a:pt x="1023" y="872"/>
                </a:lnTo>
                <a:lnTo>
                  <a:pt x="1023" y="872"/>
                </a:lnTo>
                <a:lnTo>
                  <a:pt x="1017" y="869"/>
                </a:lnTo>
                <a:lnTo>
                  <a:pt x="1011" y="865"/>
                </a:lnTo>
                <a:lnTo>
                  <a:pt x="1002" y="857"/>
                </a:lnTo>
                <a:lnTo>
                  <a:pt x="995" y="847"/>
                </a:lnTo>
                <a:lnTo>
                  <a:pt x="990" y="839"/>
                </a:lnTo>
                <a:lnTo>
                  <a:pt x="990" y="839"/>
                </a:lnTo>
                <a:lnTo>
                  <a:pt x="985" y="833"/>
                </a:lnTo>
                <a:lnTo>
                  <a:pt x="982" y="827"/>
                </a:lnTo>
                <a:lnTo>
                  <a:pt x="977" y="824"/>
                </a:lnTo>
                <a:lnTo>
                  <a:pt x="976" y="820"/>
                </a:lnTo>
                <a:lnTo>
                  <a:pt x="976" y="820"/>
                </a:lnTo>
                <a:lnTo>
                  <a:pt x="975" y="819"/>
                </a:lnTo>
                <a:lnTo>
                  <a:pt x="971" y="817"/>
                </a:lnTo>
                <a:lnTo>
                  <a:pt x="962" y="814"/>
                </a:lnTo>
                <a:lnTo>
                  <a:pt x="947" y="811"/>
                </a:lnTo>
                <a:lnTo>
                  <a:pt x="914" y="754"/>
                </a:lnTo>
                <a:lnTo>
                  <a:pt x="905" y="749"/>
                </a:lnTo>
                <a:lnTo>
                  <a:pt x="905" y="749"/>
                </a:lnTo>
                <a:lnTo>
                  <a:pt x="900" y="748"/>
                </a:lnTo>
                <a:lnTo>
                  <a:pt x="894" y="748"/>
                </a:lnTo>
                <a:lnTo>
                  <a:pt x="886" y="749"/>
                </a:lnTo>
                <a:lnTo>
                  <a:pt x="886" y="749"/>
                </a:lnTo>
                <a:lnTo>
                  <a:pt x="894" y="734"/>
                </a:lnTo>
                <a:lnTo>
                  <a:pt x="901" y="722"/>
                </a:lnTo>
                <a:lnTo>
                  <a:pt x="905" y="712"/>
                </a:lnTo>
                <a:lnTo>
                  <a:pt x="905" y="712"/>
                </a:lnTo>
                <a:lnTo>
                  <a:pt x="907" y="701"/>
                </a:lnTo>
                <a:lnTo>
                  <a:pt x="908" y="686"/>
                </a:lnTo>
                <a:lnTo>
                  <a:pt x="907" y="671"/>
                </a:lnTo>
                <a:lnTo>
                  <a:pt x="907" y="664"/>
                </a:lnTo>
                <a:lnTo>
                  <a:pt x="905" y="660"/>
                </a:lnTo>
                <a:lnTo>
                  <a:pt x="905" y="660"/>
                </a:lnTo>
                <a:lnTo>
                  <a:pt x="902" y="656"/>
                </a:lnTo>
                <a:lnTo>
                  <a:pt x="899" y="652"/>
                </a:lnTo>
                <a:lnTo>
                  <a:pt x="894" y="649"/>
                </a:lnTo>
                <a:lnTo>
                  <a:pt x="889" y="647"/>
                </a:lnTo>
                <a:lnTo>
                  <a:pt x="879" y="643"/>
                </a:lnTo>
                <a:lnTo>
                  <a:pt x="867" y="641"/>
                </a:lnTo>
                <a:lnTo>
                  <a:pt x="867" y="641"/>
                </a:lnTo>
                <a:lnTo>
                  <a:pt x="861" y="641"/>
                </a:lnTo>
                <a:lnTo>
                  <a:pt x="855" y="641"/>
                </a:lnTo>
                <a:lnTo>
                  <a:pt x="843" y="642"/>
                </a:lnTo>
                <a:lnTo>
                  <a:pt x="829" y="645"/>
                </a:lnTo>
                <a:lnTo>
                  <a:pt x="829" y="645"/>
                </a:lnTo>
                <a:lnTo>
                  <a:pt x="823" y="647"/>
                </a:lnTo>
                <a:lnTo>
                  <a:pt x="815" y="650"/>
                </a:lnTo>
                <a:lnTo>
                  <a:pt x="815" y="650"/>
                </a:lnTo>
                <a:lnTo>
                  <a:pt x="810" y="652"/>
                </a:lnTo>
                <a:lnTo>
                  <a:pt x="807" y="655"/>
                </a:lnTo>
                <a:lnTo>
                  <a:pt x="803" y="660"/>
                </a:lnTo>
                <a:lnTo>
                  <a:pt x="801" y="664"/>
                </a:lnTo>
                <a:lnTo>
                  <a:pt x="801" y="664"/>
                </a:lnTo>
                <a:lnTo>
                  <a:pt x="798" y="673"/>
                </a:lnTo>
                <a:lnTo>
                  <a:pt x="797" y="683"/>
                </a:lnTo>
                <a:lnTo>
                  <a:pt x="796" y="697"/>
                </a:lnTo>
                <a:lnTo>
                  <a:pt x="791" y="707"/>
                </a:lnTo>
                <a:lnTo>
                  <a:pt x="791" y="707"/>
                </a:lnTo>
                <a:lnTo>
                  <a:pt x="788" y="717"/>
                </a:lnTo>
                <a:lnTo>
                  <a:pt x="786" y="722"/>
                </a:lnTo>
                <a:lnTo>
                  <a:pt x="786" y="726"/>
                </a:lnTo>
                <a:lnTo>
                  <a:pt x="786" y="726"/>
                </a:lnTo>
                <a:lnTo>
                  <a:pt x="786" y="732"/>
                </a:lnTo>
                <a:lnTo>
                  <a:pt x="786" y="735"/>
                </a:lnTo>
                <a:lnTo>
                  <a:pt x="739" y="735"/>
                </a:lnTo>
                <a:lnTo>
                  <a:pt x="739" y="735"/>
                </a:lnTo>
                <a:lnTo>
                  <a:pt x="737" y="716"/>
                </a:lnTo>
                <a:lnTo>
                  <a:pt x="734" y="700"/>
                </a:lnTo>
                <a:lnTo>
                  <a:pt x="734" y="683"/>
                </a:lnTo>
                <a:lnTo>
                  <a:pt x="734" y="683"/>
                </a:lnTo>
                <a:lnTo>
                  <a:pt x="734" y="675"/>
                </a:lnTo>
                <a:lnTo>
                  <a:pt x="733" y="664"/>
                </a:lnTo>
                <a:lnTo>
                  <a:pt x="729" y="639"/>
                </a:lnTo>
                <a:lnTo>
                  <a:pt x="723" y="613"/>
                </a:lnTo>
                <a:lnTo>
                  <a:pt x="716" y="589"/>
                </a:lnTo>
                <a:lnTo>
                  <a:pt x="716" y="589"/>
                </a:lnTo>
                <a:lnTo>
                  <a:pt x="705" y="553"/>
                </a:lnTo>
                <a:lnTo>
                  <a:pt x="701" y="542"/>
                </a:lnTo>
                <a:lnTo>
                  <a:pt x="699" y="539"/>
                </a:lnTo>
                <a:lnTo>
                  <a:pt x="697" y="537"/>
                </a:lnTo>
                <a:lnTo>
                  <a:pt x="697" y="537"/>
                </a:lnTo>
                <a:lnTo>
                  <a:pt x="673" y="522"/>
                </a:lnTo>
                <a:lnTo>
                  <a:pt x="673" y="522"/>
                </a:lnTo>
                <a:lnTo>
                  <a:pt x="668" y="515"/>
                </a:lnTo>
                <a:lnTo>
                  <a:pt x="663" y="508"/>
                </a:lnTo>
                <a:lnTo>
                  <a:pt x="659" y="499"/>
                </a:lnTo>
                <a:lnTo>
                  <a:pt x="659" y="499"/>
                </a:lnTo>
                <a:lnTo>
                  <a:pt x="658" y="496"/>
                </a:lnTo>
                <a:lnTo>
                  <a:pt x="659" y="494"/>
                </a:lnTo>
                <a:lnTo>
                  <a:pt x="660" y="489"/>
                </a:lnTo>
                <a:lnTo>
                  <a:pt x="666" y="482"/>
                </a:lnTo>
                <a:lnTo>
                  <a:pt x="667" y="480"/>
                </a:lnTo>
                <a:lnTo>
                  <a:pt x="667" y="480"/>
                </a:lnTo>
                <a:lnTo>
                  <a:pt x="665" y="479"/>
                </a:lnTo>
                <a:lnTo>
                  <a:pt x="658" y="479"/>
                </a:lnTo>
                <a:lnTo>
                  <a:pt x="645" y="480"/>
                </a:lnTo>
                <a:lnTo>
                  <a:pt x="645" y="480"/>
                </a:lnTo>
                <a:lnTo>
                  <a:pt x="597" y="485"/>
                </a:lnTo>
                <a:lnTo>
                  <a:pt x="597" y="485"/>
                </a:lnTo>
                <a:lnTo>
                  <a:pt x="596" y="482"/>
                </a:lnTo>
                <a:lnTo>
                  <a:pt x="594" y="476"/>
                </a:lnTo>
                <a:lnTo>
                  <a:pt x="591" y="474"/>
                </a:lnTo>
                <a:lnTo>
                  <a:pt x="588" y="472"/>
                </a:lnTo>
                <a:lnTo>
                  <a:pt x="583" y="470"/>
                </a:lnTo>
                <a:lnTo>
                  <a:pt x="578" y="470"/>
                </a:lnTo>
                <a:lnTo>
                  <a:pt x="578" y="470"/>
                </a:lnTo>
                <a:lnTo>
                  <a:pt x="568" y="473"/>
                </a:lnTo>
                <a:lnTo>
                  <a:pt x="559" y="475"/>
                </a:lnTo>
                <a:lnTo>
                  <a:pt x="552" y="480"/>
                </a:lnTo>
                <a:lnTo>
                  <a:pt x="545" y="485"/>
                </a:lnTo>
                <a:lnTo>
                  <a:pt x="545" y="485"/>
                </a:lnTo>
                <a:lnTo>
                  <a:pt x="535" y="494"/>
                </a:lnTo>
                <a:lnTo>
                  <a:pt x="531" y="499"/>
                </a:lnTo>
                <a:lnTo>
                  <a:pt x="507" y="489"/>
                </a:lnTo>
                <a:lnTo>
                  <a:pt x="507" y="489"/>
                </a:lnTo>
                <a:lnTo>
                  <a:pt x="454" y="423"/>
                </a:lnTo>
                <a:lnTo>
                  <a:pt x="415" y="375"/>
                </a:lnTo>
                <a:lnTo>
                  <a:pt x="401" y="354"/>
                </a:lnTo>
                <a:lnTo>
                  <a:pt x="394" y="343"/>
                </a:lnTo>
                <a:lnTo>
                  <a:pt x="394" y="343"/>
                </a:lnTo>
                <a:lnTo>
                  <a:pt x="384" y="325"/>
                </a:lnTo>
                <a:lnTo>
                  <a:pt x="374" y="306"/>
                </a:lnTo>
                <a:lnTo>
                  <a:pt x="365" y="291"/>
                </a:lnTo>
                <a:lnTo>
                  <a:pt x="361" y="281"/>
                </a:lnTo>
                <a:lnTo>
                  <a:pt x="361" y="281"/>
                </a:lnTo>
                <a:lnTo>
                  <a:pt x="354" y="262"/>
                </a:lnTo>
                <a:lnTo>
                  <a:pt x="347" y="243"/>
                </a:lnTo>
                <a:lnTo>
                  <a:pt x="347" y="243"/>
                </a:lnTo>
                <a:lnTo>
                  <a:pt x="343" y="233"/>
                </a:lnTo>
                <a:lnTo>
                  <a:pt x="342" y="223"/>
                </a:lnTo>
                <a:lnTo>
                  <a:pt x="342" y="210"/>
                </a:lnTo>
                <a:lnTo>
                  <a:pt x="342" y="210"/>
                </a:lnTo>
                <a:lnTo>
                  <a:pt x="344" y="196"/>
                </a:lnTo>
                <a:lnTo>
                  <a:pt x="348" y="187"/>
                </a:lnTo>
                <a:lnTo>
                  <a:pt x="351" y="177"/>
                </a:lnTo>
                <a:lnTo>
                  <a:pt x="351" y="177"/>
                </a:lnTo>
                <a:lnTo>
                  <a:pt x="358" y="176"/>
                </a:lnTo>
                <a:lnTo>
                  <a:pt x="364" y="175"/>
                </a:lnTo>
                <a:lnTo>
                  <a:pt x="370" y="172"/>
                </a:lnTo>
                <a:lnTo>
                  <a:pt x="370" y="172"/>
                </a:lnTo>
                <a:lnTo>
                  <a:pt x="373" y="170"/>
                </a:lnTo>
                <a:lnTo>
                  <a:pt x="374" y="168"/>
                </a:lnTo>
                <a:lnTo>
                  <a:pt x="375" y="161"/>
                </a:lnTo>
                <a:lnTo>
                  <a:pt x="376" y="152"/>
                </a:lnTo>
                <a:lnTo>
                  <a:pt x="380" y="144"/>
                </a:lnTo>
                <a:lnTo>
                  <a:pt x="380" y="144"/>
                </a:lnTo>
                <a:lnTo>
                  <a:pt x="383" y="138"/>
                </a:lnTo>
                <a:lnTo>
                  <a:pt x="387" y="136"/>
                </a:lnTo>
                <a:lnTo>
                  <a:pt x="388" y="133"/>
                </a:lnTo>
                <a:lnTo>
                  <a:pt x="389" y="125"/>
                </a:lnTo>
                <a:lnTo>
                  <a:pt x="389" y="125"/>
                </a:lnTo>
                <a:lnTo>
                  <a:pt x="390" y="107"/>
                </a:lnTo>
                <a:lnTo>
                  <a:pt x="390" y="101"/>
                </a:lnTo>
                <a:lnTo>
                  <a:pt x="389" y="97"/>
                </a:lnTo>
                <a:lnTo>
                  <a:pt x="389" y="97"/>
                </a:lnTo>
                <a:lnTo>
                  <a:pt x="388" y="92"/>
                </a:lnTo>
                <a:lnTo>
                  <a:pt x="388" y="87"/>
                </a:lnTo>
                <a:lnTo>
                  <a:pt x="389" y="83"/>
                </a:lnTo>
                <a:lnTo>
                  <a:pt x="389" y="83"/>
                </a:lnTo>
                <a:lnTo>
                  <a:pt x="390" y="81"/>
                </a:lnTo>
                <a:lnTo>
                  <a:pt x="391" y="79"/>
                </a:lnTo>
                <a:lnTo>
                  <a:pt x="394" y="75"/>
                </a:lnTo>
                <a:lnTo>
                  <a:pt x="394" y="68"/>
                </a:lnTo>
                <a:lnTo>
                  <a:pt x="394" y="68"/>
                </a:lnTo>
                <a:lnTo>
                  <a:pt x="393" y="60"/>
                </a:lnTo>
                <a:lnTo>
                  <a:pt x="391" y="52"/>
                </a:lnTo>
                <a:lnTo>
                  <a:pt x="389" y="47"/>
                </a:lnTo>
                <a:lnTo>
                  <a:pt x="387" y="41"/>
                </a:lnTo>
                <a:lnTo>
                  <a:pt x="382" y="34"/>
                </a:lnTo>
                <a:lnTo>
                  <a:pt x="375" y="26"/>
                </a:lnTo>
                <a:lnTo>
                  <a:pt x="375" y="26"/>
                </a:lnTo>
                <a:lnTo>
                  <a:pt x="367" y="19"/>
                </a:lnTo>
                <a:lnTo>
                  <a:pt x="360" y="13"/>
                </a:lnTo>
                <a:lnTo>
                  <a:pt x="351" y="9"/>
                </a:lnTo>
                <a:lnTo>
                  <a:pt x="344" y="7"/>
                </a:lnTo>
                <a:lnTo>
                  <a:pt x="337" y="7"/>
                </a:lnTo>
                <a:lnTo>
                  <a:pt x="332" y="7"/>
                </a:lnTo>
                <a:lnTo>
                  <a:pt x="328" y="7"/>
                </a:lnTo>
                <a:lnTo>
                  <a:pt x="328" y="7"/>
                </a:lnTo>
                <a:lnTo>
                  <a:pt x="323" y="5"/>
                </a:lnTo>
                <a:lnTo>
                  <a:pt x="317" y="2"/>
                </a:lnTo>
                <a:lnTo>
                  <a:pt x="309" y="0"/>
                </a:lnTo>
                <a:lnTo>
                  <a:pt x="299" y="1"/>
                </a:lnTo>
                <a:lnTo>
                  <a:pt x="293" y="1"/>
                </a:lnTo>
                <a:lnTo>
                  <a:pt x="287" y="3"/>
                </a:lnTo>
                <a:lnTo>
                  <a:pt x="281" y="6"/>
                </a:lnTo>
                <a:lnTo>
                  <a:pt x="276" y="10"/>
                </a:lnTo>
                <a:lnTo>
                  <a:pt x="268" y="15"/>
                </a:lnTo>
                <a:lnTo>
                  <a:pt x="261" y="21"/>
                </a:lnTo>
                <a:lnTo>
                  <a:pt x="261" y="21"/>
                </a:lnTo>
                <a:lnTo>
                  <a:pt x="250" y="34"/>
                </a:lnTo>
                <a:lnTo>
                  <a:pt x="242" y="46"/>
                </a:lnTo>
                <a:lnTo>
                  <a:pt x="239" y="55"/>
                </a:lnTo>
                <a:lnTo>
                  <a:pt x="238" y="64"/>
                </a:lnTo>
                <a:lnTo>
                  <a:pt x="239" y="70"/>
                </a:lnTo>
                <a:lnTo>
                  <a:pt x="240" y="74"/>
                </a:lnTo>
                <a:lnTo>
                  <a:pt x="242" y="78"/>
                </a:lnTo>
                <a:lnTo>
                  <a:pt x="242" y="78"/>
                </a:lnTo>
                <a:lnTo>
                  <a:pt x="238" y="80"/>
                </a:lnTo>
                <a:lnTo>
                  <a:pt x="235" y="83"/>
                </a:lnTo>
                <a:lnTo>
                  <a:pt x="233" y="87"/>
                </a:lnTo>
                <a:lnTo>
                  <a:pt x="233" y="87"/>
                </a:lnTo>
                <a:lnTo>
                  <a:pt x="233" y="92"/>
                </a:lnTo>
                <a:lnTo>
                  <a:pt x="235" y="97"/>
                </a:lnTo>
                <a:lnTo>
                  <a:pt x="238" y="101"/>
                </a:lnTo>
                <a:lnTo>
                  <a:pt x="238" y="101"/>
                </a:lnTo>
                <a:lnTo>
                  <a:pt x="238" y="101"/>
                </a:lnTo>
                <a:lnTo>
                  <a:pt x="239" y="104"/>
                </a:lnTo>
                <a:lnTo>
                  <a:pt x="239" y="109"/>
                </a:lnTo>
                <a:lnTo>
                  <a:pt x="238" y="116"/>
                </a:lnTo>
                <a:lnTo>
                  <a:pt x="238" y="116"/>
                </a:lnTo>
                <a:lnTo>
                  <a:pt x="235" y="126"/>
                </a:lnTo>
                <a:lnTo>
                  <a:pt x="232" y="142"/>
                </a:lnTo>
                <a:lnTo>
                  <a:pt x="227" y="157"/>
                </a:lnTo>
                <a:lnTo>
                  <a:pt x="224" y="165"/>
                </a:lnTo>
                <a:lnTo>
                  <a:pt x="219" y="172"/>
                </a:lnTo>
                <a:lnTo>
                  <a:pt x="219" y="172"/>
                </a:lnTo>
                <a:lnTo>
                  <a:pt x="213" y="180"/>
                </a:lnTo>
                <a:lnTo>
                  <a:pt x="208" y="184"/>
                </a:lnTo>
                <a:lnTo>
                  <a:pt x="198" y="194"/>
                </a:lnTo>
                <a:lnTo>
                  <a:pt x="189" y="198"/>
                </a:lnTo>
                <a:lnTo>
                  <a:pt x="186" y="201"/>
                </a:lnTo>
                <a:lnTo>
                  <a:pt x="200" y="206"/>
                </a:lnTo>
                <a:lnTo>
                  <a:pt x="200" y="206"/>
                </a:lnTo>
                <a:lnTo>
                  <a:pt x="198" y="207"/>
                </a:lnTo>
                <a:lnTo>
                  <a:pt x="194" y="209"/>
                </a:lnTo>
                <a:lnTo>
                  <a:pt x="192" y="211"/>
                </a:lnTo>
                <a:lnTo>
                  <a:pt x="189" y="215"/>
                </a:lnTo>
                <a:lnTo>
                  <a:pt x="187" y="220"/>
                </a:lnTo>
                <a:lnTo>
                  <a:pt x="186" y="224"/>
                </a:lnTo>
                <a:lnTo>
                  <a:pt x="186" y="224"/>
                </a:lnTo>
                <a:lnTo>
                  <a:pt x="186" y="232"/>
                </a:lnTo>
                <a:lnTo>
                  <a:pt x="186" y="240"/>
                </a:lnTo>
                <a:lnTo>
                  <a:pt x="187" y="259"/>
                </a:lnTo>
                <a:lnTo>
                  <a:pt x="190" y="281"/>
                </a:lnTo>
                <a:lnTo>
                  <a:pt x="190" y="281"/>
                </a:lnTo>
                <a:lnTo>
                  <a:pt x="180" y="300"/>
                </a:lnTo>
                <a:lnTo>
                  <a:pt x="168" y="321"/>
                </a:lnTo>
                <a:lnTo>
                  <a:pt x="157" y="347"/>
                </a:lnTo>
                <a:lnTo>
                  <a:pt x="157" y="347"/>
                </a:lnTo>
                <a:lnTo>
                  <a:pt x="148" y="375"/>
                </a:lnTo>
                <a:lnTo>
                  <a:pt x="140" y="399"/>
                </a:lnTo>
                <a:lnTo>
                  <a:pt x="129" y="433"/>
                </a:lnTo>
                <a:lnTo>
                  <a:pt x="129" y="433"/>
                </a:lnTo>
                <a:lnTo>
                  <a:pt x="123" y="444"/>
                </a:lnTo>
                <a:lnTo>
                  <a:pt x="115" y="460"/>
                </a:lnTo>
                <a:lnTo>
                  <a:pt x="112" y="467"/>
                </a:lnTo>
                <a:lnTo>
                  <a:pt x="111" y="474"/>
                </a:lnTo>
                <a:lnTo>
                  <a:pt x="111" y="480"/>
                </a:lnTo>
                <a:lnTo>
                  <a:pt x="112" y="482"/>
                </a:lnTo>
                <a:lnTo>
                  <a:pt x="115" y="485"/>
                </a:lnTo>
                <a:lnTo>
                  <a:pt x="115" y="485"/>
                </a:lnTo>
                <a:lnTo>
                  <a:pt x="119" y="488"/>
                </a:lnTo>
                <a:lnTo>
                  <a:pt x="124" y="489"/>
                </a:lnTo>
                <a:lnTo>
                  <a:pt x="132" y="492"/>
                </a:lnTo>
                <a:lnTo>
                  <a:pt x="140" y="493"/>
                </a:lnTo>
                <a:lnTo>
                  <a:pt x="143" y="494"/>
                </a:lnTo>
                <a:lnTo>
                  <a:pt x="143" y="494"/>
                </a:lnTo>
                <a:lnTo>
                  <a:pt x="147" y="498"/>
                </a:lnTo>
                <a:lnTo>
                  <a:pt x="151" y="505"/>
                </a:lnTo>
                <a:lnTo>
                  <a:pt x="157" y="513"/>
                </a:lnTo>
                <a:lnTo>
                  <a:pt x="157" y="513"/>
                </a:lnTo>
                <a:lnTo>
                  <a:pt x="154" y="528"/>
                </a:lnTo>
                <a:lnTo>
                  <a:pt x="148" y="551"/>
                </a:lnTo>
                <a:lnTo>
                  <a:pt x="148" y="551"/>
                </a:lnTo>
                <a:lnTo>
                  <a:pt x="122" y="623"/>
                </a:lnTo>
                <a:lnTo>
                  <a:pt x="69" y="772"/>
                </a:lnTo>
                <a:lnTo>
                  <a:pt x="41" y="851"/>
                </a:lnTo>
                <a:lnTo>
                  <a:pt x="19" y="921"/>
                </a:lnTo>
                <a:lnTo>
                  <a:pt x="9" y="948"/>
                </a:lnTo>
                <a:lnTo>
                  <a:pt x="4" y="970"/>
                </a:lnTo>
                <a:lnTo>
                  <a:pt x="1" y="985"/>
                </a:lnTo>
                <a:lnTo>
                  <a:pt x="0" y="988"/>
                </a:lnTo>
                <a:lnTo>
                  <a:pt x="1" y="991"/>
                </a:lnTo>
                <a:lnTo>
                  <a:pt x="1" y="991"/>
                </a:lnTo>
                <a:lnTo>
                  <a:pt x="7" y="993"/>
                </a:lnTo>
                <a:lnTo>
                  <a:pt x="14" y="995"/>
                </a:lnTo>
                <a:lnTo>
                  <a:pt x="31" y="999"/>
                </a:lnTo>
                <a:lnTo>
                  <a:pt x="46" y="1000"/>
                </a:lnTo>
                <a:lnTo>
                  <a:pt x="51" y="1000"/>
                </a:lnTo>
                <a:lnTo>
                  <a:pt x="53" y="1000"/>
                </a:lnTo>
                <a:lnTo>
                  <a:pt x="53" y="1000"/>
                </a:lnTo>
                <a:lnTo>
                  <a:pt x="56" y="999"/>
                </a:lnTo>
                <a:lnTo>
                  <a:pt x="60" y="999"/>
                </a:lnTo>
                <a:lnTo>
                  <a:pt x="76" y="1000"/>
                </a:lnTo>
                <a:lnTo>
                  <a:pt x="92" y="1000"/>
                </a:lnTo>
                <a:lnTo>
                  <a:pt x="105" y="1000"/>
                </a:lnTo>
                <a:lnTo>
                  <a:pt x="105" y="1000"/>
                </a:lnTo>
                <a:lnTo>
                  <a:pt x="114" y="999"/>
                </a:lnTo>
                <a:lnTo>
                  <a:pt x="121" y="996"/>
                </a:lnTo>
                <a:lnTo>
                  <a:pt x="127" y="994"/>
                </a:lnTo>
                <a:lnTo>
                  <a:pt x="129" y="991"/>
                </a:lnTo>
                <a:lnTo>
                  <a:pt x="129" y="991"/>
                </a:lnTo>
                <a:lnTo>
                  <a:pt x="135" y="981"/>
                </a:lnTo>
                <a:lnTo>
                  <a:pt x="138" y="976"/>
                </a:lnTo>
                <a:lnTo>
                  <a:pt x="171" y="976"/>
                </a:lnTo>
                <a:lnTo>
                  <a:pt x="171" y="976"/>
                </a:lnTo>
                <a:lnTo>
                  <a:pt x="151" y="998"/>
                </a:lnTo>
                <a:lnTo>
                  <a:pt x="136" y="1014"/>
                </a:lnTo>
                <a:lnTo>
                  <a:pt x="129" y="1020"/>
                </a:lnTo>
                <a:lnTo>
                  <a:pt x="124" y="1024"/>
                </a:lnTo>
                <a:lnTo>
                  <a:pt x="124" y="1024"/>
                </a:lnTo>
                <a:lnTo>
                  <a:pt x="114" y="1030"/>
                </a:lnTo>
                <a:lnTo>
                  <a:pt x="101" y="1038"/>
                </a:lnTo>
                <a:lnTo>
                  <a:pt x="101" y="1038"/>
                </a:lnTo>
                <a:lnTo>
                  <a:pt x="93" y="1044"/>
                </a:lnTo>
                <a:lnTo>
                  <a:pt x="89" y="1048"/>
                </a:lnTo>
                <a:lnTo>
                  <a:pt x="88" y="1054"/>
                </a:lnTo>
                <a:lnTo>
                  <a:pt x="86" y="1061"/>
                </a:lnTo>
                <a:lnTo>
                  <a:pt x="86" y="1061"/>
                </a:lnTo>
                <a:lnTo>
                  <a:pt x="88" y="1069"/>
                </a:lnTo>
                <a:lnTo>
                  <a:pt x="92" y="1079"/>
                </a:lnTo>
                <a:lnTo>
                  <a:pt x="101" y="1093"/>
                </a:lnTo>
                <a:lnTo>
                  <a:pt x="109" y="1110"/>
                </a:lnTo>
                <a:lnTo>
                  <a:pt x="118" y="1125"/>
                </a:lnTo>
                <a:lnTo>
                  <a:pt x="128" y="1140"/>
                </a:lnTo>
                <a:lnTo>
                  <a:pt x="136" y="1150"/>
                </a:lnTo>
                <a:lnTo>
                  <a:pt x="143" y="1156"/>
                </a:lnTo>
                <a:lnTo>
                  <a:pt x="143" y="1156"/>
                </a:lnTo>
                <a:lnTo>
                  <a:pt x="166" y="1170"/>
                </a:lnTo>
                <a:lnTo>
                  <a:pt x="175" y="1176"/>
                </a:lnTo>
                <a:lnTo>
                  <a:pt x="179" y="1176"/>
                </a:lnTo>
                <a:lnTo>
                  <a:pt x="181" y="1175"/>
                </a:lnTo>
                <a:lnTo>
                  <a:pt x="181" y="1175"/>
                </a:lnTo>
                <a:lnTo>
                  <a:pt x="182" y="1171"/>
                </a:lnTo>
                <a:lnTo>
                  <a:pt x="182" y="1167"/>
                </a:lnTo>
                <a:lnTo>
                  <a:pt x="177" y="1151"/>
                </a:lnTo>
                <a:lnTo>
                  <a:pt x="173" y="1136"/>
                </a:lnTo>
                <a:lnTo>
                  <a:pt x="167" y="1123"/>
                </a:lnTo>
                <a:lnTo>
                  <a:pt x="167" y="1123"/>
                </a:lnTo>
                <a:lnTo>
                  <a:pt x="162" y="1112"/>
                </a:lnTo>
                <a:lnTo>
                  <a:pt x="162" y="1108"/>
                </a:lnTo>
                <a:lnTo>
                  <a:pt x="162" y="1099"/>
                </a:lnTo>
                <a:lnTo>
                  <a:pt x="162" y="1099"/>
                </a:lnTo>
                <a:lnTo>
                  <a:pt x="163" y="1090"/>
                </a:lnTo>
                <a:lnTo>
                  <a:pt x="164" y="1084"/>
                </a:lnTo>
                <a:lnTo>
                  <a:pt x="171" y="1061"/>
                </a:lnTo>
                <a:lnTo>
                  <a:pt x="171" y="1061"/>
                </a:lnTo>
                <a:lnTo>
                  <a:pt x="177" y="1045"/>
                </a:lnTo>
                <a:lnTo>
                  <a:pt x="184" y="1031"/>
                </a:lnTo>
                <a:lnTo>
                  <a:pt x="190" y="1019"/>
                </a:lnTo>
                <a:lnTo>
                  <a:pt x="190" y="1019"/>
                </a:lnTo>
                <a:lnTo>
                  <a:pt x="205" y="1056"/>
                </a:lnTo>
                <a:lnTo>
                  <a:pt x="215" y="1083"/>
                </a:lnTo>
                <a:lnTo>
                  <a:pt x="218" y="1092"/>
                </a:lnTo>
                <a:lnTo>
                  <a:pt x="219" y="1099"/>
                </a:lnTo>
                <a:lnTo>
                  <a:pt x="219" y="1099"/>
                </a:lnTo>
                <a:lnTo>
                  <a:pt x="215" y="1116"/>
                </a:lnTo>
                <a:lnTo>
                  <a:pt x="214" y="1127"/>
                </a:lnTo>
                <a:lnTo>
                  <a:pt x="214" y="1137"/>
                </a:lnTo>
                <a:lnTo>
                  <a:pt x="214" y="1137"/>
                </a:lnTo>
                <a:lnTo>
                  <a:pt x="215" y="1149"/>
                </a:lnTo>
                <a:lnTo>
                  <a:pt x="218" y="1160"/>
                </a:lnTo>
                <a:lnTo>
                  <a:pt x="219" y="1169"/>
                </a:lnTo>
                <a:lnTo>
                  <a:pt x="219" y="1175"/>
                </a:lnTo>
                <a:lnTo>
                  <a:pt x="219" y="1175"/>
                </a:lnTo>
                <a:lnTo>
                  <a:pt x="219" y="1179"/>
                </a:lnTo>
                <a:lnTo>
                  <a:pt x="221" y="1181"/>
                </a:lnTo>
                <a:lnTo>
                  <a:pt x="224" y="1184"/>
                </a:lnTo>
                <a:lnTo>
                  <a:pt x="252" y="1184"/>
                </a:lnTo>
                <a:lnTo>
                  <a:pt x="257" y="1170"/>
                </a:lnTo>
                <a:lnTo>
                  <a:pt x="257" y="1170"/>
                </a:lnTo>
                <a:lnTo>
                  <a:pt x="265" y="1173"/>
                </a:lnTo>
                <a:lnTo>
                  <a:pt x="273" y="1176"/>
                </a:lnTo>
                <a:lnTo>
                  <a:pt x="280" y="1180"/>
                </a:lnTo>
                <a:lnTo>
                  <a:pt x="280" y="1180"/>
                </a:lnTo>
                <a:lnTo>
                  <a:pt x="285" y="1181"/>
                </a:lnTo>
                <a:lnTo>
                  <a:pt x="292" y="1182"/>
                </a:lnTo>
                <a:lnTo>
                  <a:pt x="310" y="1183"/>
                </a:lnTo>
                <a:lnTo>
                  <a:pt x="342" y="1184"/>
                </a:lnTo>
                <a:lnTo>
                  <a:pt x="342" y="1184"/>
                </a:lnTo>
                <a:lnTo>
                  <a:pt x="347" y="1184"/>
                </a:lnTo>
                <a:lnTo>
                  <a:pt x="351" y="1183"/>
                </a:lnTo>
                <a:lnTo>
                  <a:pt x="360" y="1179"/>
                </a:lnTo>
                <a:lnTo>
                  <a:pt x="363" y="1177"/>
                </a:lnTo>
                <a:lnTo>
                  <a:pt x="365" y="1175"/>
                </a:lnTo>
                <a:lnTo>
                  <a:pt x="365" y="1173"/>
                </a:lnTo>
                <a:lnTo>
                  <a:pt x="365" y="1170"/>
                </a:lnTo>
                <a:lnTo>
                  <a:pt x="365" y="1170"/>
                </a:lnTo>
                <a:lnTo>
                  <a:pt x="364" y="1169"/>
                </a:lnTo>
                <a:lnTo>
                  <a:pt x="362" y="1168"/>
                </a:lnTo>
                <a:lnTo>
                  <a:pt x="355" y="1167"/>
                </a:lnTo>
                <a:lnTo>
                  <a:pt x="342" y="1163"/>
                </a:lnTo>
                <a:lnTo>
                  <a:pt x="331" y="1158"/>
                </a:lnTo>
                <a:lnTo>
                  <a:pt x="318" y="1151"/>
                </a:lnTo>
                <a:lnTo>
                  <a:pt x="318" y="1151"/>
                </a:lnTo>
                <a:lnTo>
                  <a:pt x="294" y="1138"/>
                </a:lnTo>
                <a:lnTo>
                  <a:pt x="285" y="1132"/>
                </a:lnTo>
                <a:lnTo>
                  <a:pt x="279" y="1125"/>
                </a:lnTo>
                <a:lnTo>
                  <a:pt x="273" y="1118"/>
                </a:lnTo>
                <a:lnTo>
                  <a:pt x="268" y="1110"/>
                </a:lnTo>
                <a:lnTo>
                  <a:pt x="265" y="1099"/>
                </a:lnTo>
                <a:lnTo>
                  <a:pt x="261" y="1085"/>
                </a:lnTo>
                <a:lnTo>
                  <a:pt x="261" y="1085"/>
                </a:lnTo>
                <a:lnTo>
                  <a:pt x="258" y="1069"/>
                </a:lnTo>
                <a:lnTo>
                  <a:pt x="255" y="1052"/>
                </a:lnTo>
                <a:lnTo>
                  <a:pt x="253" y="1020"/>
                </a:lnTo>
                <a:lnTo>
                  <a:pt x="252" y="995"/>
                </a:lnTo>
                <a:lnTo>
                  <a:pt x="252" y="986"/>
                </a:lnTo>
                <a:lnTo>
                  <a:pt x="252" y="986"/>
                </a:lnTo>
                <a:lnTo>
                  <a:pt x="255" y="988"/>
                </a:lnTo>
                <a:lnTo>
                  <a:pt x="264" y="992"/>
                </a:lnTo>
                <a:lnTo>
                  <a:pt x="270" y="994"/>
                </a:lnTo>
                <a:lnTo>
                  <a:pt x="278" y="995"/>
                </a:lnTo>
                <a:lnTo>
                  <a:pt x="285" y="996"/>
                </a:lnTo>
                <a:lnTo>
                  <a:pt x="294" y="995"/>
                </a:lnTo>
                <a:lnTo>
                  <a:pt x="294" y="995"/>
                </a:lnTo>
                <a:lnTo>
                  <a:pt x="304" y="994"/>
                </a:lnTo>
                <a:lnTo>
                  <a:pt x="312" y="992"/>
                </a:lnTo>
                <a:lnTo>
                  <a:pt x="330" y="986"/>
                </a:lnTo>
                <a:lnTo>
                  <a:pt x="344" y="980"/>
                </a:lnTo>
                <a:lnTo>
                  <a:pt x="356" y="976"/>
                </a:lnTo>
                <a:lnTo>
                  <a:pt x="356" y="976"/>
                </a:lnTo>
                <a:lnTo>
                  <a:pt x="365" y="975"/>
                </a:lnTo>
                <a:lnTo>
                  <a:pt x="375" y="975"/>
                </a:lnTo>
                <a:lnTo>
                  <a:pt x="383" y="974"/>
                </a:lnTo>
                <a:lnTo>
                  <a:pt x="387" y="973"/>
                </a:lnTo>
                <a:lnTo>
                  <a:pt x="389" y="972"/>
                </a:lnTo>
                <a:lnTo>
                  <a:pt x="389" y="972"/>
                </a:lnTo>
                <a:lnTo>
                  <a:pt x="395" y="969"/>
                </a:lnTo>
                <a:lnTo>
                  <a:pt x="400" y="968"/>
                </a:lnTo>
                <a:lnTo>
                  <a:pt x="401" y="967"/>
                </a:lnTo>
                <a:lnTo>
                  <a:pt x="402" y="965"/>
                </a:lnTo>
                <a:lnTo>
                  <a:pt x="403" y="962"/>
                </a:lnTo>
                <a:lnTo>
                  <a:pt x="403" y="957"/>
                </a:lnTo>
                <a:lnTo>
                  <a:pt x="403" y="957"/>
                </a:lnTo>
                <a:lnTo>
                  <a:pt x="399" y="891"/>
                </a:lnTo>
                <a:lnTo>
                  <a:pt x="399" y="891"/>
                </a:lnTo>
                <a:lnTo>
                  <a:pt x="393" y="840"/>
                </a:lnTo>
                <a:lnTo>
                  <a:pt x="382" y="751"/>
                </a:lnTo>
                <a:lnTo>
                  <a:pt x="365" y="626"/>
                </a:lnTo>
                <a:lnTo>
                  <a:pt x="356" y="537"/>
                </a:lnTo>
                <a:lnTo>
                  <a:pt x="356" y="537"/>
                </a:lnTo>
                <a:lnTo>
                  <a:pt x="383" y="546"/>
                </a:lnTo>
                <a:lnTo>
                  <a:pt x="403" y="553"/>
                </a:lnTo>
                <a:lnTo>
                  <a:pt x="413" y="555"/>
                </a:lnTo>
                <a:lnTo>
                  <a:pt x="413" y="555"/>
                </a:lnTo>
                <a:lnTo>
                  <a:pt x="419" y="553"/>
                </a:lnTo>
                <a:lnTo>
                  <a:pt x="421" y="552"/>
                </a:lnTo>
                <a:lnTo>
                  <a:pt x="422" y="552"/>
                </a:lnTo>
                <a:lnTo>
                  <a:pt x="422" y="551"/>
                </a:lnTo>
                <a:lnTo>
                  <a:pt x="422" y="551"/>
                </a:lnTo>
                <a:lnTo>
                  <a:pt x="422" y="550"/>
                </a:lnTo>
                <a:lnTo>
                  <a:pt x="423" y="550"/>
                </a:lnTo>
                <a:lnTo>
                  <a:pt x="426" y="550"/>
                </a:lnTo>
                <a:lnTo>
                  <a:pt x="436" y="551"/>
                </a:lnTo>
                <a:lnTo>
                  <a:pt x="451" y="551"/>
                </a:lnTo>
                <a:lnTo>
                  <a:pt x="451" y="551"/>
                </a:lnTo>
                <a:lnTo>
                  <a:pt x="459" y="557"/>
                </a:lnTo>
                <a:lnTo>
                  <a:pt x="465" y="560"/>
                </a:lnTo>
                <a:lnTo>
                  <a:pt x="467" y="561"/>
                </a:lnTo>
                <a:lnTo>
                  <a:pt x="470" y="560"/>
                </a:lnTo>
                <a:lnTo>
                  <a:pt x="470" y="560"/>
                </a:lnTo>
                <a:lnTo>
                  <a:pt x="474" y="558"/>
                </a:lnTo>
                <a:lnTo>
                  <a:pt x="481" y="557"/>
                </a:lnTo>
                <a:lnTo>
                  <a:pt x="488" y="555"/>
                </a:lnTo>
                <a:lnTo>
                  <a:pt x="517" y="612"/>
                </a:lnTo>
                <a:lnTo>
                  <a:pt x="517" y="612"/>
                </a:lnTo>
                <a:lnTo>
                  <a:pt x="513" y="629"/>
                </a:lnTo>
                <a:lnTo>
                  <a:pt x="512" y="644"/>
                </a:lnTo>
                <a:lnTo>
                  <a:pt x="512" y="651"/>
                </a:lnTo>
                <a:lnTo>
                  <a:pt x="512" y="660"/>
                </a:lnTo>
                <a:lnTo>
                  <a:pt x="512" y="660"/>
                </a:lnTo>
                <a:lnTo>
                  <a:pt x="513" y="671"/>
                </a:lnTo>
                <a:lnTo>
                  <a:pt x="516" y="678"/>
                </a:lnTo>
                <a:lnTo>
                  <a:pt x="517" y="683"/>
                </a:lnTo>
                <a:lnTo>
                  <a:pt x="517" y="683"/>
                </a:lnTo>
                <a:lnTo>
                  <a:pt x="498" y="690"/>
                </a:lnTo>
                <a:lnTo>
                  <a:pt x="484" y="696"/>
                </a:lnTo>
                <a:lnTo>
                  <a:pt x="478" y="700"/>
                </a:lnTo>
                <a:lnTo>
                  <a:pt x="474" y="702"/>
                </a:lnTo>
                <a:lnTo>
                  <a:pt x="474" y="702"/>
                </a:lnTo>
                <a:lnTo>
                  <a:pt x="468" y="707"/>
                </a:lnTo>
                <a:lnTo>
                  <a:pt x="460" y="714"/>
                </a:lnTo>
                <a:lnTo>
                  <a:pt x="457" y="719"/>
                </a:lnTo>
                <a:lnTo>
                  <a:pt x="453" y="725"/>
                </a:lnTo>
                <a:lnTo>
                  <a:pt x="449" y="732"/>
                </a:lnTo>
                <a:lnTo>
                  <a:pt x="446" y="740"/>
                </a:lnTo>
                <a:lnTo>
                  <a:pt x="446" y="740"/>
                </a:lnTo>
                <a:lnTo>
                  <a:pt x="445" y="746"/>
                </a:lnTo>
                <a:lnTo>
                  <a:pt x="445" y="753"/>
                </a:lnTo>
                <a:lnTo>
                  <a:pt x="445" y="772"/>
                </a:lnTo>
                <a:lnTo>
                  <a:pt x="446" y="793"/>
                </a:lnTo>
                <a:lnTo>
                  <a:pt x="448" y="818"/>
                </a:lnTo>
                <a:lnTo>
                  <a:pt x="455" y="864"/>
                </a:lnTo>
                <a:lnTo>
                  <a:pt x="460" y="896"/>
                </a:lnTo>
                <a:lnTo>
                  <a:pt x="460" y="896"/>
                </a:lnTo>
                <a:lnTo>
                  <a:pt x="461" y="901"/>
                </a:lnTo>
                <a:lnTo>
                  <a:pt x="464" y="905"/>
                </a:lnTo>
                <a:lnTo>
                  <a:pt x="470" y="914"/>
                </a:lnTo>
                <a:lnTo>
                  <a:pt x="479" y="921"/>
                </a:lnTo>
                <a:lnTo>
                  <a:pt x="490" y="927"/>
                </a:lnTo>
                <a:lnTo>
                  <a:pt x="501" y="933"/>
                </a:lnTo>
                <a:lnTo>
                  <a:pt x="513" y="936"/>
                </a:lnTo>
                <a:lnTo>
                  <a:pt x="525" y="939"/>
                </a:lnTo>
                <a:lnTo>
                  <a:pt x="536" y="939"/>
                </a:lnTo>
                <a:lnTo>
                  <a:pt x="536" y="939"/>
                </a:lnTo>
                <a:lnTo>
                  <a:pt x="552" y="937"/>
                </a:lnTo>
                <a:lnTo>
                  <a:pt x="558" y="936"/>
                </a:lnTo>
                <a:lnTo>
                  <a:pt x="563" y="934"/>
                </a:lnTo>
                <a:lnTo>
                  <a:pt x="566" y="933"/>
                </a:lnTo>
                <a:lnTo>
                  <a:pt x="569" y="929"/>
                </a:lnTo>
                <a:lnTo>
                  <a:pt x="574" y="920"/>
                </a:lnTo>
                <a:lnTo>
                  <a:pt x="574" y="920"/>
                </a:lnTo>
                <a:lnTo>
                  <a:pt x="581" y="905"/>
                </a:lnTo>
                <a:lnTo>
                  <a:pt x="589" y="888"/>
                </a:lnTo>
                <a:lnTo>
                  <a:pt x="595" y="874"/>
                </a:lnTo>
                <a:lnTo>
                  <a:pt x="597" y="870"/>
                </a:lnTo>
                <a:lnTo>
                  <a:pt x="597" y="868"/>
                </a:lnTo>
                <a:lnTo>
                  <a:pt x="597" y="868"/>
                </a:lnTo>
                <a:lnTo>
                  <a:pt x="596" y="863"/>
                </a:lnTo>
                <a:lnTo>
                  <a:pt x="595" y="852"/>
                </a:lnTo>
                <a:lnTo>
                  <a:pt x="591" y="820"/>
                </a:lnTo>
                <a:lnTo>
                  <a:pt x="588" y="773"/>
                </a:lnTo>
                <a:lnTo>
                  <a:pt x="588" y="773"/>
                </a:lnTo>
                <a:lnTo>
                  <a:pt x="593" y="735"/>
                </a:lnTo>
                <a:lnTo>
                  <a:pt x="593" y="735"/>
                </a:lnTo>
                <a:lnTo>
                  <a:pt x="613" y="766"/>
                </a:lnTo>
                <a:lnTo>
                  <a:pt x="655" y="830"/>
                </a:lnTo>
                <a:lnTo>
                  <a:pt x="698" y="895"/>
                </a:lnTo>
                <a:lnTo>
                  <a:pt x="711" y="916"/>
                </a:lnTo>
                <a:lnTo>
                  <a:pt x="716" y="924"/>
                </a:lnTo>
                <a:lnTo>
                  <a:pt x="716" y="924"/>
                </a:lnTo>
                <a:lnTo>
                  <a:pt x="713" y="928"/>
                </a:lnTo>
                <a:lnTo>
                  <a:pt x="708" y="934"/>
                </a:lnTo>
                <a:lnTo>
                  <a:pt x="704" y="941"/>
                </a:lnTo>
                <a:lnTo>
                  <a:pt x="701" y="948"/>
                </a:lnTo>
                <a:lnTo>
                  <a:pt x="701" y="948"/>
                </a:lnTo>
                <a:lnTo>
                  <a:pt x="698" y="966"/>
                </a:lnTo>
                <a:lnTo>
                  <a:pt x="697" y="976"/>
                </a:lnTo>
                <a:lnTo>
                  <a:pt x="692" y="1000"/>
                </a:lnTo>
                <a:lnTo>
                  <a:pt x="626" y="1104"/>
                </a:lnTo>
                <a:lnTo>
                  <a:pt x="626" y="1104"/>
                </a:lnTo>
                <a:lnTo>
                  <a:pt x="619" y="1102"/>
                </a:lnTo>
                <a:lnTo>
                  <a:pt x="611" y="1099"/>
                </a:lnTo>
                <a:lnTo>
                  <a:pt x="603" y="1098"/>
                </a:lnTo>
                <a:lnTo>
                  <a:pt x="593" y="1099"/>
                </a:lnTo>
                <a:lnTo>
                  <a:pt x="588" y="1100"/>
                </a:lnTo>
                <a:lnTo>
                  <a:pt x="584" y="1103"/>
                </a:lnTo>
                <a:lnTo>
                  <a:pt x="580" y="1106"/>
                </a:lnTo>
                <a:lnTo>
                  <a:pt x="576" y="1110"/>
                </a:lnTo>
                <a:lnTo>
                  <a:pt x="572" y="1116"/>
                </a:lnTo>
                <a:lnTo>
                  <a:pt x="569" y="1123"/>
                </a:lnTo>
                <a:lnTo>
                  <a:pt x="569" y="1123"/>
                </a:lnTo>
                <a:lnTo>
                  <a:pt x="566" y="1130"/>
                </a:lnTo>
                <a:lnTo>
                  <a:pt x="566" y="1137"/>
                </a:lnTo>
                <a:lnTo>
                  <a:pt x="566" y="1144"/>
                </a:lnTo>
                <a:lnTo>
                  <a:pt x="568" y="1149"/>
                </a:lnTo>
                <a:lnTo>
                  <a:pt x="570" y="1155"/>
                </a:lnTo>
                <a:lnTo>
                  <a:pt x="572" y="1160"/>
                </a:lnTo>
                <a:lnTo>
                  <a:pt x="576" y="1163"/>
                </a:lnTo>
                <a:lnTo>
                  <a:pt x="581" y="1167"/>
                </a:lnTo>
                <a:lnTo>
                  <a:pt x="590" y="1173"/>
                </a:lnTo>
                <a:lnTo>
                  <a:pt x="600" y="1177"/>
                </a:lnTo>
                <a:lnTo>
                  <a:pt x="608" y="1180"/>
                </a:lnTo>
                <a:lnTo>
                  <a:pt x="616" y="1180"/>
                </a:lnTo>
                <a:lnTo>
                  <a:pt x="616" y="1180"/>
                </a:lnTo>
                <a:lnTo>
                  <a:pt x="622" y="1179"/>
                </a:lnTo>
                <a:lnTo>
                  <a:pt x="628" y="1177"/>
                </a:lnTo>
                <a:lnTo>
                  <a:pt x="634" y="1175"/>
                </a:lnTo>
                <a:lnTo>
                  <a:pt x="639" y="1173"/>
                </a:lnTo>
                <a:lnTo>
                  <a:pt x="642" y="1169"/>
                </a:lnTo>
                <a:lnTo>
                  <a:pt x="646" y="1166"/>
                </a:lnTo>
                <a:lnTo>
                  <a:pt x="648" y="1161"/>
                </a:lnTo>
                <a:lnTo>
                  <a:pt x="649" y="1156"/>
                </a:lnTo>
                <a:lnTo>
                  <a:pt x="649" y="1156"/>
                </a:lnTo>
                <a:lnTo>
                  <a:pt x="649" y="1150"/>
                </a:lnTo>
                <a:lnTo>
                  <a:pt x="649" y="1144"/>
                </a:lnTo>
                <a:lnTo>
                  <a:pt x="648" y="1132"/>
                </a:lnTo>
                <a:lnTo>
                  <a:pt x="645" y="1118"/>
                </a:lnTo>
                <a:lnTo>
                  <a:pt x="678" y="1114"/>
                </a:lnTo>
                <a:lnTo>
                  <a:pt x="678" y="1114"/>
                </a:lnTo>
                <a:lnTo>
                  <a:pt x="673" y="1124"/>
                </a:lnTo>
                <a:lnTo>
                  <a:pt x="671" y="1136"/>
                </a:lnTo>
                <a:lnTo>
                  <a:pt x="668" y="1151"/>
                </a:lnTo>
                <a:lnTo>
                  <a:pt x="668" y="1151"/>
                </a:lnTo>
                <a:lnTo>
                  <a:pt x="668" y="1158"/>
                </a:lnTo>
                <a:lnTo>
                  <a:pt x="671" y="1164"/>
                </a:lnTo>
                <a:lnTo>
                  <a:pt x="673" y="1169"/>
                </a:lnTo>
                <a:lnTo>
                  <a:pt x="678" y="1173"/>
                </a:lnTo>
                <a:lnTo>
                  <a:pt x="682" y="1175"/>
                </a:lnTo>
                <a:lnTo>
                  <a:pt x="689" y="1177"/>
                </a:lnTo>
                <a:lnTo>
                  <a:pt x="706" y="1180"/>
                </a:lnTo>
                <a:lnTo>
                  <a:pt x="706" y="1180"/>
                </a:lnTo>
                <a:lnTo>
                  <a:pt x="714" y="1181"/>
                </a:lnTo>
                <a:lnTo>
                  <a:pt x="721" y="1180"/>
                </a:lnTo>
                <a:lnTo>
                  <a:pt x="727" y="1177"/>
                </a:lnTo>
                <a:lnTo>
                  <a:pt x="732" y="1174"/>
                </a:lnTo>
                <a:lnTo>
                  <a:pt x="734" y="1170"/>
                </a:lnTo>
                <a:lnTo>
                  <a:pt x="737" y="1164"/>
                </a:lnTo>
                <a:lnTo>
                  <a:pt x="738" y="1158"/>
                </a:lnTo>
                <a:lnTo>
                  <a:pt x="739" y="1151"/>
                </a:lnTo>
                <a:lnTo>
                  <a:pt x="739" y="1151"/>
                </a:lnTo>
                <a:lnTo>
                  <a:pt x="739" y="1138"/>
                </a:lnTo>
                <a:lnTo>
                  <a:pt x="738" y="1128"/>
                </a:lnTo>
                <a:lnTo>
                  <a:pt x="736" y="1122"/>
                </a:lnTo>
                <a:lnTo>
                  <a:pt x="734" y="1118"/>
                </a:lnTo>
                <a:lnTo>
                  <a:pt x="734" y="1118"/>
                </a:lnTo>
                <a:lnTo>
                  <a:pt x="736" y="1115"/>
                </a:lnTo>
                <a:lnTo>
                  <a:pt x="739" y="1109"/>
                </a:lnTo>
                <a:lnTo>
                  <a:pt x="751" y="1089"/>
                </a:lnTo>
                <a:lnTo>
                  <a:pt x="768" y="1061"/>
                </a:lnTo>
                <a:lnTo>
                  <a:pt x="768" y="1061"/>
                </a:lnTo>
                <a:lnTo>
                  <a:pt x="820" y="1066"/>
                </a:lnTo>
                <a:lnTo>
                  <a:pt x="820" y="1066"/>
                </a:lnTo>
                <a:lnTo>
                  <a:pt x="840" y="1067"/>
                </a:lnTo>
                <a:lnTo>
                  <a:pt x="860" y="1067"/>
                </a:lnTo>
                <a:lnTo>
                  <a:pt x="881" y="1066"/>
                </a:lnTo>
                <a:lnTo>
                  <a:pt x="881" y="1066"/>
                </a:lnTo>
                <a:lnTo>
                  <a:pt x="887" y="1076"/>
                </a:lnTo>
                <a:lnTo>
                  <a:pt x="892" y="1083"/>
                </a:lnTo>
                <a:lnTo>
                  <a:pt x="894" y="1085"/>
                </a:lnTo>
                <a:lnTo>
                  <a:pt x="895" y="1085"/>
                </a:lnTo>
                <a:lnTo>
                  <a:pt x="895" y="1085"/>
                </a:lnTo>
                <a:lnTo>
                  <a:pt x="898" y="1085"/>
                </a:lnTo>
                <a:lnTo>
                  <a:pt x="901" y="1087"/>
                </a:lnTo>
                <a:lnTo>
                  <a:pt x="905" y="1090"/>
                </a:lnTo>
                <a:lnTo>
                  <a:pt x="919" y="1095"/>
                </a:lnTo>
                <a:lnTo>
                  <a:pt x="914" y="1099"/>
                </a:lnTo>
                <a:lnTo>
                  <a:pt x="914" y="1099"/>
                </a:lnTo>
                <a:lnTo>
                  <a:pt x="907" y="1100"/>
                </a:lnTo>
                <a:lnTo>
                  <a:pt x="899" y="1102"/>
                </a:lnTo>
                <a:lnTo>
                  <a:pt x="891" y="1105"/>
                </a:lnTo>
                <a:lnTo>
                  <a:pt x="881" y="1110"/>
                </a:lnTo>
                <a:lnTo>
                  <a:pt x="878" y="1114"/>
                </a:lnTo>
                <a:lnTo>
                  <a:pt x="874" y="1118"/>
                </a:lnTo>
                <a:lnTo>
                  <a:pt x="870" y="1123"/>
                </a:lnTo>
                <a:lnTo>
                  <a:pt x="868" y="1128"/>
                </a:lnTo>
                <a:lnTo>
                  <a:pt x="867" y="1135"/>
                </a:lnTo>
                <a:lnTo>
                  <a:pt x="867" y="1142"/>
                </a:lnTo>
                <a:lnTo>
                  <a:pt x="867" y="1142"/>
                </a:lnTo>
                <a:lnTo>
                  <a:pt x="868" y="1149"/>
                </a:lnTo>
                <a:lnTo>
                  <a:pt x="869" y="1156"/>
                </a:lnTo>
                <a:lnTo>
                  <a:pt x="872" y="1162"/>
                </a:lnTo>
                <a:lnTo>
                  <a:pt x="874" y="1167"/>
                </a:lnTo>
                <a:lnTo>
                  <a:pt x="878" y="1171"/>
                </a:lnTo>
                <a:lnTo>
                  <a:pt x="882" y="1175"/>
                </a:lnTo>
                <a:lnTo>
                  <a:pt x="886" y="1177"/>
                </a:lnTo>
                <a:lnTo>
                  <a:pt x="891" y="1180"/>
                </a:lnTo>
                <a:lnTo>
                  <a:pt x="901" y="1182"/>
                </a:lnTo>
                <a:lnTo>
                  <a:pt x="911" y="1182"/>
                </a:lnTo>
                <a:lnTo>
                  <a:pt x="920" y="1180"/>
                </a:lnTo>
                <a:lnTo>
                  <a:pt x="928" y="1175"/>
                </a:lnTo>
                <a:lnTo>
                  <a:pt x="928" y="1175"/>
                </a:lnTo>
                <a:lnTo>
                  <a:pt x="940" y="1167"/>
                </a:lnTo>
                <a:lnTo>
                  <a:pt x="948" y="1161"/>
                </a:lnTo>
                <a:lnTo>
                  <a:pt x="951" y="1158"/>
                </a:lnTo>
                <a:lnTo>
                  <a:pt x="952" y="1156"/>
                </a:lnTo>
                <a:lnTo>
                  <a:pt x="952" y="1153"/>
                </a:lnTo>
                <a:lnTo>
                  <a:pt x="952" y="1147"/>
                </a:lnTo>
                <a:lnTo>
                  <a:pt x="952" y="1147"/>
                </a:lnTo>
                <a:lnTo>
                  <a:pt x="952" y="1141"/>
                </a:lnTo>
                <a:lnTo>
                  <a:pt x="952" y="1135"/>
                </a:lnTo>
                <a:lnTo>
                  <a:pt x="953" y="1124"/>
                </a:lnTo>
                <a:lnTo>
                  <a:pt x="954" y="1117"/>
                </a:lnTo>
                <a:lnTo>
                  <a:pt x="953" y="1115"/>
                </a:lnTo>
                <a:lnTo>
                  <a:pt x="952" y="1114"/>
                </a:lnTo>
                <a:lnTo>
                  <a:pt x="952" y="1114"/>
                </a:lnTo>
                <a:lnTo>
                  <a:pt x="948" y="1112"/>
                </a:lnTo>
                <a:lnTo>
                  <a:pt x="945" y="1111"/>
                </a:lnTo>
                <a:lnTo>
                  <a:pt x="943" y="1109"/>
                </a:lnTo>
                <a:lnTo>
                  <a:pt x="943" y="1095"/>
                </a:lnTo>
                <a:lnTo>
                  <a:pt x="943" y="1095"/>
                </a:lnTo>
                <a:lnTo>
                  <a:pt x="962" y="1089"/>
                </a:lnTo>
                <a:lnTo>
                  <a:pt x="975" y="1084"/>
                </a:lnTo>
                <a:lnTo>
                  <a:pt x="979" y="1082"/>
                </a:lnTo>
                <a:lnTo>
                  <a:pt x="980" y="1080"/>
                </a:lnTo>
                <a:lnTo>
                  <a:pt x="980" y="1080"/>
                </a:lnTo>
                <a:lnTo>
                  <a:pt x="983" y="1077"/>
                </a:lnTo>
                <a:lnTo>
                  <a:pt x="988" y="1072"/>
                </a:lnTo>
                <a:lnTo>
                  <a:pt x="995" y="1066"/>
                </a:lnTo>
                <a:lnTo>
                  <a:pt x="995" y="1066"/>
                </a:lnTo>
                <a:close/>
                <a:moveTo>
                  <a:pt x="370" y="414"/>
                </a:moveTo>
                <a:lnTo>
                  <a:pt x="375" y="423"/>
                </a:lnTo>
                <a:lnTo>
                  <a:pt x="375" y="423"/>
                </a:lnTo>
                <a:lnTo>
                  <a:pt x="383" y="434"/>
                </a:lnTo>
                <a:lnTo>
                  <a:pt x="399" y="451"/>
                </a:lnTo>
                <a:lnTo>
                  <a:pt x="399" y="451"/>
                </a:lnTo>
                <a:lnTo>
                  <a:pt x="407" y="457"/>
                </a:lnTo>
                <a:lnTo>
                  <a:pt x="417" y="464"/>
                </a:lnTo>
                <a:lnTo>
                  <a:pt x="436" y="475"/>
                </a:lnTo>
                <a:lnTo>
                  <a:pt x="436" y="475"/>
                </a:lnTo>
                <a:lnTo>
                  <a:pt x="445" y="481"/>
                </a:lnTo>
                <a:lnTo>
                  <a:pt x="454" y="489"/>
                </a:lnTo>
                <a:lnTo>
                  <a:pt x="465" y="499"/>
                </a:lnTo>
                <a:lnTo>
                  <a:pt x="451" y="508"/>
                </a:lnTo>
                <a:lnTo>
                  <a:pt x="427" y="508"/>
                </a:lnTo>
                <a:lnTo>
                  <a:pt x="427" y="508"/>
                </a:lnTo>
                <a:lnTo>
                  <a:pt x="422" y="507"/>
                </a:lnTo>
                <a:lnTo>
                  <a:pt x="417" y="505"/>
                </a:lnTo>
                <a:lnTo>
                  <a:pt x="413" y="499"/>
                </a:lnTo>
                <a:lnTo>
                  <a:pt x="413" y="499"/>
                </a:lnTo>
                <a:lnTo>
                  <a:pt x="408" y="495"/>
                </a:lnTo>
                <a:lnTo>
                  <a:pt x="401" y="490"/>
                </a:lnTo>
                <a:lnTo>
                  <a:pt x="381" y="482"/>
                </a:lnTo>
                <a:lnTo>
                  <a:pt x="363" y="474"/>
                </a:lnTo>
                <a:lnTo>
                  <a:pt x="358" y="472"/>
                </a:lnTo>
                <a:lnTo>
                  <a:pt x="356" y="470"/>
                </a:lnTo>
                <a:lnTo>
                  <a:pt x="356" y="470"/>
                </a:lnTo>
                <a:lnTo>
                  <a:pt x="363" y="441"/>
                </a:lnTo>
                <a:lnTo>
                  <a:pt x="370" y="414"/>
                </a:lnTo>
                <a:lnTo>
                  <a:pt x="370" y="414"/>
                </a:lnTo>
                <a:close/>
                <a:moveTo>
                  <a:pt x="701" y="1028"/>
                </a:moveTo>
                <a:lnTo>
                  <a:pt x="701" y="1028"/>
                </a:lnTo>
                <a:lnTo>
                  <a:pt x="725" y="1047"/>
                </a:lnTo>
                <a:lnTo>
                  <a:pt x="744" y="1061"/>
                </a:lnTo>
                <a:lnTo>
                  <a:pt x="725" y="1095"/>
                </a:lnTo>
                <a:lnTo>
                  <a:pt x="663" y="1095"/>
                </a:lnTo>
                <a:lnTo>
                  <a:pt x="701" y="10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9">
            <a:extLst>
              <a:ext uri="{FF2B5EF4-FFF2-40B4-BE49-F238E27FC236}">
                <a16:creationId xmlns:a16="http://schemas.microsoft.com/office/drawing/2014/main" id="{AC5FFAC2-806B-4C3D-B424-DE54C71BD8CE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2705014"/>
            <a:ext cx="1135063" cy="1685925"/>
          </a:xfrm>
          <a:custGeom>
            <a:avLst/>
            <a:gdLst>
              <a:gd name="T0" fmla="*/ 144 w 715"/>
              <a:gd name="T1" fmla="*/ 52 h 1062"/>
              <a:gd name="T2" fmla="*/ 149 w 715"/>
              <a:gd name="T3" fmla="*/ 106 h 1062"/>
              <a:gd name="T4" fmla="*/ 146 w 715"/>
              <a:gd name="T5" fmla="*/ 137 h 1062"/>
              <a:gd name="T6" fmla="*/ 59 w 715"/>
              <a:gd name="T7" fmla="*/ 176 h 1062"/>
              <a:gd name="T8" fmla="*/ 27 w 715"/>
              <a:gd name="T9" fmla="*/ 371 h 1062"/>
              <a:gd name="T10" fmla="*/ 45 w 715"/>
              <a:gd name="T11" fmla="*/ 499 h 1062"/>
              <a:gd name="T12" fmla="*/ 64 w 715"/>
              <a:gd name="T13" fmla="*/ 706 h 1062"/>
              <a:gd name="T14" fmla="*/ 35 w 715"/>
              <a:gd name="T15" fmla="*/ 836 h 1062"/>
              <a:gd name="T16" fmla="*/ 2 w 715"/>
              <a:gd name="T17" fmla="*/ 948 h 1062"/>
              <a:gd name="T18" fmla="*/ 112 w 715"/>
              <a:gd name="T19" fmla="*/ 987 h 1062"/>
              <a:gd name="T20" fmla="*/ 146 w 715"/>
              <a:gd name="T21" fmla="*/ 966 h 1062"/>
              <a:gd name="T22" fmla="*/ 86 w 715"/>
              <a:gd name="T23" fmla="*/ 939 h 1062"/>
              <a:gd name="T24" fmla="*/ 78 w 715"/>
              <a:gd name="T25" fmla="*/ 906 h 1062"/>
              <a:gd name="T26" fmla="*/ 140 w 715"/>
              <a:gd name="T27" fmla="*/ 868 h 1062"/>
              <a:gd name="T28" fmla="*/ 163 w 715"/>
              <a:gd name="T29" fmla="*/ 922 h 1062"/>
              <a:gd name="T30" fmla="*/ 161 w 715"/>
              <a:gd name="T31" fmla="*/ 967 h 1062"/>
              <a:gd name="T32" fmla="*/ 185 w 715"/>
              <a:gd name="T33" fmla="*/ 1031 h 1062"/>
              <a:gd name="T34" fmla="*/ 211 w 715"/>
              <a:gd name="T35" fmla="*/ 1020 h 1062"/>
              <a:gd name="T36" fmla="*/ 251 w 715"/>
              <a:gd name="T37" fmla="*/ 1013 h 1062"/>
              <a:gd name="T38" fmla="*/ 290 w 715"/>
              <a:gd name="T39" fmla="*/ 951 h 1062"/>
              <a:gd name="T40" fmla="*/ 283 w 715"/>
              <a:gd name="T41" fmla="*/ 927 h 1062"/>
              <a:gd name="T42" fmla="*/ 290 w 715"/>
              <a:gd name="T43" fmla="*/ 915 h 1062"/>
              <a:gd name="T44" fmla="*/ 354 w 715"/>
              <a:gd name="T45" fmla="*/ 919 h 1062"/>
              <a:gd name="T46" fmla="*/ 382 w 715"/>
              <a:gd name="T47" fmla="*/ 947 h 1062"/>
              <a:gd name="T48" fmla="*/ 392 w 715"/>
              <a:gd name="T49" fmla="*/ 1006 h 1062"/>
              <a:gd name="T50" fmla="*/ 426 w 715"/>
              <a:gd name="T51" fmla="*/ 1058 h 1062"/>
              <a:gd name="T52" fmla="*/ 456 w 715"/>
              <a:gd name="T53" fmla="*/ 1057 h 1062"/>
              <a:gd name="T54" fmla="*/ 482 w 715"/>
              <a:gd name="T55" fmla="*/ 1038 h 1062"/>
              <a:gd name="T56" fmla="*/ 470 w 715"/>
              <a:gd name="T57" fmla="*/ 955 h 1062"/>
              <a:gd name="T58" fmla="*/ 485 w 715"/>
              <a:gd name="T59" fmla="*/ 895 h 1062"/>
              <a:gd name="T60" fmla="*/ 652 w 715"/>
              <a:gd name="T61" fmla="*/ 954 h 1062"/>
              <a:gd name="T62" fmla="*/ 620 w 715"/>
              <a:gd name="T63" fmla="*/ 981 h 1062"/>
              <a:gd name="T64" fmla="*/ 645 w 715"/>
              <a:gd name="T65" fmla="*/ 1041 h 1062"/>
              <a:gd name="T66" fmla="*/ 683 w 715"/>
              <a:gd name="T67" fmla="*/ 1020 h 1062"/>
              <a:gd name="T68" fmla="*/ 706 w 715"/>
              <a:gd name="T69" fmla="*/ 1037 h 1062"/>
              <a:gd name="T70" fmla="*/ 710 w 715"/>
              <a:gd name="T71" fmla="*/ 959 h 1062"/>
              <a:gd name="T72" fmla="*/ 680 w 715"/>
              <a:gd name="T73" fmla="*/ 954 h 1062"/>
              <a:gd name="T74" fmla="*/ 582 w 715"/>
              <a:gd name="T75" fmla="*/ 565 h 1062"/>
              <a:gd name="T76" fmla="*/ 548 w 715"/>
              <a:gd name="T77" fmla="*/ 528 h 1062"/>
              <a:gd name="T78" fmla="*/ 511 w 715"/>
              <a:gd name="T79" fmla="*/ 500 h 1062"/>
              <a:gd name="T80" fmla="*/ 505 w 715"/>
              <a:gd name="T81" fmla="*/ 474 h 1062"/>
              <a:gd name="T82" fmla="*/ 506 w 715"/>
              <a:gd name="T83" fmla="*/ 429 h 1062"/>
              <a:gd name="T84" fmla="*/ 452 w 715"/>
              <a:gd name="T85" fmla="*/ 385 h 1062"/>
              <a:gd name="T86" fmla="*/ 406 w 715"/>
              <a:gd name="T87" fmla="*/ 340 h 1062"/>
              <a:gd name="T88" fmla="*/ 331 w 715"/>
              <a:gd name="T89" fmla="*/ 288 h 1062"/>
              <a:gd name="T90" fmla="*/ 298 w 715"/>
              <a:gd name="T91" fmla="*/ 199 h 1062"/>
              <a:gd name="T92" fmla="*/ 252 w 715"/>
              <a:gd name="T93" fmla="*/ 163 h 1062"/>
              <a:gd name="T94" fmla="*/ 265 w 715"/>
              <a:gd name="T95" fmla="*/ 93 h 1062"/>
              <a:gd name="T96" fmla="*/ 272 w 715"/>
              <a:gd name="T97" fmla="*/ 34 h 1062"/>
              <a:gd name="T98" fmla="*/ 231 w 715"/>
              <a:gd name="T99" fmla="*/ 1 h 1062"/>
              <a:gd name="T100" fmla="*/ 219 w 715"/>
              <a:gd name="T101" fmla="*/ 915 h 1062"/>
              <a:gd name="T102" fmla="*/ 203 w 715"/>
              <a:gd name="T103" fmla="*/ 845 h 1062"/>
              <a:gd name="T104" fmla="*/ 232 w 715"/>
              <a:gd name="T105" fmla="*/ 804 h 1062"/>
              <a:gd name="T106" fmla="*/ 289 w 715"/>
              <a:gd name="T107" fmla="*/ 890 h 1062"/>
              <a:gd name="T108" fmla="*/ 562 w 715"/>
              <a:gd name="T109" fmla="*/ 700 h 1062"/>
              <a:gd name="T110" fmla="*/ 562 w 715"/>
              <a:gd name="T111" fmla="*/ 700 h 1062"/>
              <a:gd name="T112" fmla="*/ 549 w 715"/>
              <a:gd name="T113" fmla="*/ 839 h 1062"/>
              <a:gd name="T114" fmla="*/ 548 w 715"/>
              <a:gd name="T115" fmla="*/ 754 h 1062"/>
              <a:gd name="T116" fmla="*/ 418 w 715"/>
              <a:gd name="T117" fmla="*/ 933 h 1062"/>
              <a:gd name="T118" fmla="*/ 446 w 715"/>
              <a:gd name="T119" fmla="*/ 910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5" h="1062">
                <a:moveTo>
                  <a:pt x="192" y="4"/>
                </a:moveTo>
                <a:lnTo>
                  <a:pt x="192" y="4"/>
                </a:lnTo>
                <a:lnTo>
                  <a:pt x="187" y="5"/>
                </a:lnTo>
                <a:lnTo>
                  <a:pt x="176" y="11"/>
                </a:lnTo>
                <a:lnTo>
                  <a:pt x="164" y="22"/>
                </a:lnTo>
                <a:lnTo>
                  <a:pt x="157" y="28"/>
                </a:lnTo>
                <a:lnTo>
                  <a:pt x="151" y="35"/>
                </a:lnTo>
                <a:lnTo>
                  <a:pt x="151" y="35"/>
                </a:lnTo>
                <a:lnTo>
                  <a:pt x="147" y="43"/>
                </a:lnTo>
                <a:lnTo>
                  <a:pt x="144" y="52"/>
                </a:lnTo>
                <a:lnTo>
                  <a:pt x="142" y="59"/>
                </a:lnTo>
                <a:lnTo>
                  <a:pt x="141" y="67"/>
                </a:lnTo>
                <a:lnTo>
                  <a:pt x="142" y="79"/>
                </a:lnTo>
                <a:lnTo>
                  <a:pt x="144" y="86"/>
                </a:lnTo>
                <a:lnTo>
                  <a:pt x="144" y="86"/>
                </a:lnTo>
                <a:lnTo>
                  <a:pt x="148" y="93"/>
                </a:lnTo>
                <a:lnTo>
                  <a:pt x="150" y="97"/>
                </a:lnTo>
                <a:lnTo>
                  <a:pt x="150" y="101"/>
                </a:lnTo>
                <a:lnTo>
                  <a:pt x="150" y="101"/>
                </a:lnTo>
                <a:lnTo>
                  <a:pt x="149" y="106"/>
                </a:lnTo>
                <a:lnTo>
                  <a:pt x="149" y="110"/>
                </a:lnTo>
                <a:lnTo>
                  <a:pt x="150" y="115"/>
                </a:lnTo>
                <a:lnTo>
                  <a:pt x="150" y="115"/>
                </a:lnTo>
                <a:lnTo>
                  <a:pt x="154" y="127"/>
                </a:lnTo>
                <a:lnTo>
                  <a:pt x="155" y="131"/>
                </a:lnTo>
                <a:lnTo>
                  <a:pt x="155" y="131"/>
                </a:lnTo>
                <a:lnTo>
                  <a:pt x="151" y="133"/>
                </a:lnTo>
                <a:lnTo>
                  <a:pt x="149" y="136"/>
                </a:lnTo>
                <a:lnTo>
                  <a:pt x="146" y="137"/>
                </a:lnTo>
                <a:lnTo>
                  <a:pt x="146" y="137"/>
                </a:lnTo>
                <a:lnTo>
                  <a:pt x="123" y="139"/>
                </a:lnTo>
                <a:lnTo>
                  <a:pt x="109" y="141"/>
                </a:lnTo>
                <a:lnTo>
                  <a:pt x="99" y="144"/>
                </a:lnTo>
                <a:lnTo>
                  <a:pt x="99" y="144"/>
                </a:lnTo>
                <a:lnTo>
                  <a:pt x="71" y="158"/>
                </a:lnTo>
                <a:lnTo>
                  <a:pt x="71" y="158"/>
                </a:lnTo>
                <a:lnTo>
                  <a:pt x="65" y="164"/>
                </a:lnTo>
                <a:lnTo>
                  <a:pt x="61" y="169"/>
                </a:lnTo>
                <a:lnTo>
                  <a:pt x="59" y="176"/>
                </a:lnTo>
                <a:lnTo>
                  <a:pt x="59" y="176"/>
                </a:lnTo>
                <a:lnTo>
                  <a:pt x="46" y="235"/>
                </a:lnTo>
                <a:lnTo>
                  <a:pt x="37" y="274"/>
                </a:lnTo>
                <a:lnTo>
                  <a:pt x="31" y="294"/>
                </a:lnTo>
                <a:lnTo>
                  <a:pt x="31" y="294"/>
                </a:lnTo>
                <a:lnTo>
                  <a:pt x="30" y="299"/>
                </a:lnTo>
                <a:lnTo>
                  <a:pt x="30" y="307"/>
                </a:lnTo>
                <a:lnTo>
                  <a:pt x="28" y="331"/>
                </a:lnTo>
                <a:lnTo>
                  <a:pt x="28" y="354"/>
                </a:lnTo>
                <a:lnTo>
                  <a:pt x="27" y="371"/>
                </a:lnTo>
                <a:lnTo>
                  <a:pt x="27" y="371"/>
                </a:lnTo>
                <a:lnTo>
                  <a:pt x="22" y="414"/>
                </a:lnTo>
                <a:lnTo>
                  <a:pt x="21" y="438"/>
                </a:lnTo>
                <a:lnTo>
                  <a:pt x="20" y="447"/>
                </a:lnTo>
                <a:lnTo>
                  <a:pt x="21" y="451"/>
                </a:lnTo>
                <a:lnTo>
                  <a:pt x="21" y="451"/>
                </a:lnTo>
                <a:lnTo>
                  <a:pt x="26" y="459"/>
                </a:lnTo>
                <a:lnTo>
                  <a:pt x="34" y="467"/>
                </a:lnTo>
                <a:lnTo>
                  <a:pt x="45" y="477"/>
                </a:lnTo>
                <a:lnTo>
                  <a:pt x="45" y="477"/>
                </a:lnTo>
                <a:lnTo>
                  <a:pt x="45" y="499"/>
                </a:lnTo>
                <a:lnTo>
                  <a:pt x="45" y="516"/>
                </a:lnTo>
                <a:lnTo>
                  <a:pt x="47" y="531"/>
                </a:lnTo>
                <a:lnTo>
                  <a:pt x="47" y="531"/>
                </a:lnTo>
                <a:lnTo>
                  <a:pt x="50" y="539"/>
                </a:lnTo>
                <a:lnTo>
                  <a:pt x="54" y="552"/>
                </a:lnTo>
                <a:lnTo>
                  <a:pt x="70" y="582"/>
                </a:lnTo>
                <a:lnTo>
                  <a:pt x="84" y="609"/>
                </a:lnTo>
                <a:lnTo>
                  <a:pt x="90" y="622"/>
                </a:lnTo>
                <a:lnTo>
                  <a:pt x="90" y="622"/>
                </a:lnTo>
                <a:lnTo>
                  <a:pt x="64" y="706"/>
                </a:lnTo>
                <a:lnTo>
                  <a:pt x="46" y="765"/>
                </a:lnTo>
                <a:lnTo>
                  <a:pt x="40" y="789"/>
                </a:lnTo>
                <a:lnTo>
                  <a:pt x="38" y="802"/>
                </a:lnTo>
                <a:lnTo>
                  <a:pt x="38" y="802"/>
                </a:lnTo>
                <a:lnTo>
                  <a:pt x="38" y="813"/>
                </a:lnTo>
                <a:lnTo>
                  <a:pt x="39" y="822"/>
                </a:lnTo>
                <a:lnTo>
                  <a:pt x="39" y="828"/>
                </a:lnTo>
                <a:lnTo>
                  <a:pt x="38" y="832"/>
                </a:lnTo>
                <a:lnTo>
                  <a:pt x="35" y="836"/>
                </a:lnTo>
                <a:lnTo>
                  <a:pt x="35" y="836"/>
                </a:lnTo>
                <a:lnTo>
                  <a:pt x="31" y="845"/>
                </a:lnTo>
                <a:lnTo>
                  <a:pt x="28" y="854"/>
                </a:lnTo>
                <a:lnTo>
                  <a:pt x="25" y="868"/>
                </a:lnTo>
                <a:lnTo>
                  <a:pt x="25" y="868"/>
                </a:lnTo>
                <a:lnTo>
                  <a:pt x="21" y="891"/>
                </a:lnTo>
                <a:lnTo>
                  <a:pt x="19" y="904"/>
                </a:lnTo>
                <a:lnTo>
                  <a:pt x="17" y="913"/>
                </a:lnTo>
                <a:lnTo>
                  <a:pt x="17" y="913"/>
                </a:lnTo>
                <a:lnTo>
                  <a:pt x="8" y="934"/>
                </a:lnTo>
                <a:lnTo>
                  <a:pt x="2" y="948"/>
                </a:lnTo>
                <a:lnTo>
                  <a:pt x="1" y="957"/>
                </a:lnTo>
                <a:lnTo>
                  <a:pt x="1" y="957"/>
                </a:lnTo>
                <a:lnTo>
                  <a:pt x="0" y="971"/>
                </a:lnTo>
                <a:lnTo>
                  <a:pt x="0" y="978"/>
                </a:lnTo>
                <a:lnTo>
                  <a:pt x="1" y="983"/>
                </a:lnTo>
                <a:lnTo>
                  <a:pt x="1" y="983"/>
                </a:lnTo>
                <a:lnTo>
                  <a:pt x="6" y="984"/>
                </a:lnTo>
                <a:lnTo>
                  <a:pt x="17" y="984"/>
                </a:lnTo>
                <a:lnTo>
                  <a:pt x="53" y="986"/>
                </a:lnTo>
                <a:lnTo>
                  <a:pt x="112" y="987"/>
                </a:lnTo>
                <a:lnTo>
                  <a:pt x="112" y="987"/>
                </a:lnTo>
                <a:lnTo>
                  <a:pt x="122" y="986"/>
                </a:lnTo>
                <a:lnTo>
                  <a:pt x="134" y="983"/>
                </a:lnTo>
                <a:lnTo>
                  <a:pt x="143" y="980"/>
                </a:lnTo>
                <a:lnTo>
                  <a:pt x="147" y="978"/>
                </a:lnTo>
                <a:lnTo>
                  <a:pt x="147" y="978"/>
                </a:lnTo>
                <a:lnTo>
                  <a:pt x="148" y="972"/>
                </a:lnTo>
                <a:lnTo>
                  <a:pt x="148" y="970"/>
                </a:lnTo>
                <a:lnTo>
                  <a:pt x="146" y="966"/>
                </a:lnTo>
                <a:lnTo>
                  <a:pt x="146" y="966"/>
                </a:lnTo>
                <a:lnTo>
                  <a:pt x="138" y="964"/>
                </a:lnTo>
                <a:lnTo>
                  <a:pt x="132" y="961"/>
                </a:lnTo>
                <a:lnTo>
                  <a:pt x="132" y="961"/>
                </a:lnTo>
                <a:lnTo>
                  <a:pt x="123" y="959"/>
                </a:lnTo>
                <a:lnTo>
                  <a:pt x="115" y="957"/>
                </a:lnTo>
                <a:lnTo>
                  <a:pt x="105" y="954"/>
                </a:lnTo>
                <a:lnTo>
                  <a:pt x="105" y="954"/>
                </a:lnTo>
                <a:lnTo>
                  <a:pt x="98" y="949"/>
                </a:lnTo>
                <a:lnTo>
                  <a:pt x="91" y="944"/>
                </a:lnTo>
                <a:lnTo>
                  <a:pt x="86" y="939"/>
                </a:lnTo>
                <a:lnTo>
                  <a:pt x="84" y="935"/>
                </a:lnTo>
                <a:lnTo>
                  <a:pt x="84" y="935"/>
                </a:lnTo>
                <a:lnTo>
                  <a:pt x="82" y="932"/>
                </a:lnTo>
                <a:lnTo>
                  <a:pt x="80" y="930"/>
                </a:lnTo>
                <a:lnTo>
                  <a:pt x="77" y="928"/>
                </a:lnTo>
                <a:lnTo>
                  <a:pt x="77" y="928"/>
                </a:lnTo>
                <a:lnTo>
                  <a:pt x="77" y="926"/>
                </a:lnTo>
                <a:lnTo>
                  <a:pt x="77" y="921"/>
                </a:lnTo>
                <a:lnTo>
                  <a:pt x="77" y="914"/>
                </a:lnTo>
                <a:lnTo>
                  <a:pt x="78" y="906"/>
                </a:lnTo>
                <a:lnTo>
                  <a:pt x="78" y="906"/>
                </a:lnTo>
                <a:lnTo>
                  <a:pt x="84" y="884"/>
                </a:lnTo>
                <a:lnTo>
                  <a:pt x="89" y="864"/>
                </a:lnTo>
                <a:lnTo>
                  <a:pt x="89" y="864"/>
                </a:lnTo>
                <a:lnTo>
                  <a:pt x="117" y="785"/>
                </a:lnTo>
                <a:lnTo>
                  <a:pt x="117" y="785"/>
                </a:lnTo>
                <a:lnTo>
                  <a:pt x="128" y="825"/>
                </a:lnTo>
                <a:lnTo>
                  <a:pt x="136" y="854"/>
                </a:lnTo>
                <a:lnTo>
                  <a:pt x="140" y="868"/>
                </a:lnTo>
                <a:lnTo>
                  <a:pt x="140" y="868"/>
                </a:lnTo>
                <a:lnTo>
                  <a:pt x="141" y="871"/>
                </a:lnTo>
                <a:lnTo>
                  <a:pt x="144" y="878"/>
                </a:lnTo>
                <a:lnTo>
                  <a:pt x="150" y="889"/>
                </a:lnTo>
                <a:lnTo>
                  <a:pt x="150" y="889"/>
                </a:lnTo>
                <a:lnTo>
                  <a:pt x="151" y="894"/>
                </a:lnTo>
                <a:lnTo>
                  <a:pt x="154" y="901"/>
                </a:lnTo>
                <a:lnTo>
                  <a:pt x="154" y="901"/>
                </a:lnTo>
                <a:lnTo>
                  <a:pt x="155" y="908"/>
                </a:lnTo>
                <a:lnTo>
                  <a:pt x="159" y="914"/>
                </a:lnTo>
                <a:lnTo>
                  <a:pt x="163" y="922"/>
                </a:lnTo>
                <a:lnTo>
                  <a:pt x="163" y="922"/>
                </a:lnTo>
                <a:lnTo>
                  <a:pt x="174" y="941"/>
                </a:lnTo>
                <a:lnTo>
                  <a:pt x="174" y="946"/>
                </a:lnTo>
                <a:lnTo>
                  <a:pt x="175" y="951"/>
                </a:lnTo>
                <a:lnTo>
                  <a:pt x="175" y="951"/>
                </a:lnTo>
                <a:lnTo>
                  <a:pt x="173" y="951"/>
                </a:lnTo>
                <a:lnTo>
                  <a:pt x="170" y="953"/>
                </a:lnTo>
                <a:lnTo>
                  <a:pt x="167" y="955"/>
                </a:lnTo>
                <a:lnTo>
                  <a:pt x="163" y="960"/>
                </a:lnTo>
                <a:lnTo>
                  <a:pt x="161" y="967"/>
                </a:lnTo>
                <a:lnTo>
                  <a:pt x="159" y="977"/>
                </a:lnTo>
                <a:lnTo>
                  <a:pt x="159" y="988"/>
                </a:lnTo>
                <a:lnTo>
                  <a:pt x="159" y="988"/>
                </a:lnTo>
                <a:lnTo>
                  <a:pt x="159" y="1001"/>
                </a:lnTo>
                <a:lnTo>
                  <a:pt x="162" y="1011"/>
                </a:lnTo>
                <a:lnTo>
                  <a:pt x="166" y="1019"/>
                </a:lnTo>
                <a:lnTo>
                  <a:pt x="169" y="1024"/>
                </a:lnTo>
                <a:lnTo>
                  <a:pt x="175" y="1027"/>
                </a:lnTo>
                <a:lnTo>
                  <a:pt x="180" y="1030"/>
                </a:lnTo>
                <a:lnTo>
                  <a:pt x="185" y="1031"/>
                </a:lnTo>
                <a:lnTo>
                  <a:pt x="188" y="1031"/>
                </a:lnTo>
                <a:lnTo>
                  <a:pt x="188" y="1031"/>
                </a:lnTo>
                <a:lnTo>
                  <a:pt x="192" y="1031"/>
                </a:lnTo>
                <a:lnTo>
                  <a:pt x="195" y="1029"/>
                </a:lnTo>
                <a:lnTo>
                  <a:pt x="202" y="1022"/>
                </a:lnTo>
                <a:lnTo>
                  <a:pt x="206" y="1014"/>
                </a:lnTo>
                <a:lnTo>
                  <a:pt x="207" y="1012"/>
                </a:lnTo>
                <a:lnTo>
                  <a:pt x="207" y="1012"/>
                </a:lnTo>
                <a:lnTo>
                  <a:pt x="208" y="1016"/>
                </a:lnTo>
                <a:lnTo>
                  <a:pt x="211" y="1020"/>
                </a:lnTo>
                <a:lnTo>
                  <a:pt x="213" y="1023"/>
                </a:lnTo>
                <a:lnTo>
                  <a:pt x="217" y="1024"/>
                </a:lnTo>
                <a:lnTo>
                  <a:pt x="221" y="1026"/>
                </a:lnTo>
                <a:lnTo>
                  <a:pt x="227" y="1026"/>
                </a:lnTo>
                <a:lnTo>
                  <a:pt x="227" y="1026"/>
                </a:lnTo>
                <a:lnTo>
                  <a:pt x="233" y="1026"/>
                </a:lnTo>
                <a:lnTo>
                  <a:pt x="238" y="1025"/>
                </a:lnTo>
                <a:lnTo>
                  <a:pt x="243" y="1022"/>
                </a:lnTo>
                <a:lnTo>
                  <a:pt x="247" y="1018"/>
                </a:lnTo>
                <a:lnTo>
                  <a:pt x="251" y="1013"/>
                </a:lnTo>
                <a:lnTo>
                  <a:pt x="253" y="1007"/>
                </a:lnTo>
                <a:lnTo>
                  <a:pt x="254" y="1001"/>
                </a:lnTo>
                <a:lnTo>
                  <a:pt x="256" y="997"/>
                </a:lnTo>
                <a:lnTo>
                  <a:pt x="256" y="997"/>
                </a:lnTo>
                <a:lnTo>
                  <a:pt x="257" y="970"/>
                </a:lnTo>
                <a:lnTo>
                  <a:pt x="257" y="970"/>
                </a:lnTo>
                <a:lnTo>
                  <a:pt x="269" y="965"/>
                </a:lnTo>
                <a:lnTo>
                  <a:pt x="280" y="959"/>
                </a:lnTo>
                <a:lnTo>
                  <a:pt x="285" y="955"/>
                </a:lnTo>
                <a:lnTo>
                  <a:pt x="290" y="951"/>
                </a:lnTo>
                <a:lnTo>
                  <a:pt x="290" y="951"/>
                </a:lnTo>
                <a:lnTo>
                  <a:pt x="293" y="946"/>
                </a:lnTo>
                <a:lnTo>
                  <a:pt x="295" y="941"/>
                </a:lnTo>
                <a:lnTo>
                  <a:pt x="295" y="938"/>
                </a:lnTo>
                <a:lnTo>
                  <a:pt x="293" y="933"/>
                </a:lnTo>
                <a:lnTo>
                  <a:pt x="291" y="930"/>
                </a:lnTo>
                <a:lnTo>
                  <a:pt x="289" y="928"/>
                </a:lnTo>
                <a:lnTo>
                  <a:pt x="285" y="927"/>
                </a:lnTo>
                <a:lnTo>
                  <a:pt x="283" y="927"/>
                </a:lnTo>
                <a:lnTo>
                  <a:pt x="283" y="927"/>
                </a:lnTo>
                <a:lnTo>
                  <a:pt x="277" y="928"/>
                </a:lnTo>
                <a:lnTo>
                  <a:pt x="273" y="929"/>
                </a:lnTo>
                <a:lnTo>
                  <a:pt x="270" y="932"/>
                </a:lnTo>
                <a:lnTo>
                  <a:pt x="265" y="933"/>
                </a:lnTo>
                <a:lnTo>
                  <a:pt x="265" y="933"/>
                </a:lnTo>
                <a:lnTo>
                  <a:pt x="258" y="933"/>
                </a:lnTo>
                <a:lnTo>
                  <a:pt x="251" y="930"/>
                </a:lnTo>
                <a:lnTo>
                  <a:pt x="243" y="928"/>
                </a:lnTo>
                <a:lnTo>
                  <a:pt x="248" y="915"/>
                </a:lnTo>
                <a:lnTo>
                  <a:pt x="290" y="915"/>
                </a:lnTo>
                <a:lnTo>
                  <a:pt x="297" y="910"/>
                </a:lnTo>
                <a:lnTo>
                  <a:pt x="331" y="910"/>
                </a:lnTo>
                <a:lnTo>
                  <a:pt x="331" y="910"/>
                </a:lnTo>
                <a:lnTo>
                  <a:pt x="331" y="912"/>
                </a:lnTo>
                <a:lnTo>
                  <a:pt x="334" y="915"/>
                </a:lnTo>
                <a:lnTo>
                  <a:pt x="336" y="916"/>
                </a:lnTo>
                <a:lnTo>
                  <a:pt x="341" y="917"/>
                </a:lnTo>
                <a:lnTo>
                  <a:pt x="347" y="919"/>
                </a:lnTo>
                <a:lnTo>
                  <a:pt x="354" y="919"/>
                </a:lnTo>
                <a:lnTo>
                  <a:pt x="354" y="919"/>
                </a:lnTo>
                <a:lnTo>
                  <a:pt x="370" y="919"/>
                </a:lnTo>
                <a:lnTo>
                  <a:pt x="385" y="920"/>
                </a:lnTo>
                <a:lnTo>
                  <a:pt x="396" y="920"/>
                </a:lnTo>
                <a:lnTo>
                  <a:pt x="403" y="929"/>
                </a:lnTo>
                <a:lnTo>
                  <a:pt x="403" y="929"/>
                </a:lnTo>
                <a:lnTo>
                  <a:pt x="399" y="930"/>
                </a:lnTo>
                <a:lnTo>
                  <a:pt x="395" y="933"/>
                </a:lnTo>
                <a:lnTo>
                  <a:pt x="390" y="935"/>
                </a:lnTo>
                <a:lnTo>
                  <a:pt x="386" y="940"/>
                </a:lnTo>
                <a:lnTo>
                  <a:pt x="382" y="947"/>
                </a:lnTo>
                <a:lnTo>
                  <a:pt x="379" y="955"/>
                </a:lnTo>
                <a:lnTo>
                  <a:pt x="377" y="966"/>
                </a:lnTo>
                <a:lnTo>
                  <a:pt x="377" y="966"/>
                </a:lnTo>
                <a:lnTo>
                  <a:pt x="379" y="978"/>
                </a:lnTo>
                <a:lnTo>
                  <a:pt x="380" y="986"/>
                </a:lnTo>
                <a:lnTo>
                  <a:pt x="382" y="993"/>
                </a:lnTo>
                <a:lnTo>
                  <a:pt x="385" y="998"/>
                </a:lnTo>
                <a:lnTo>
                  <a:pt x="389" y="1004"/>
                </a:lnTo>
                <a:lnTo>
                  <a:pt x="392" y="1006"/>
                </a:lnTo>
                <a:lnTo>
                  <a:pt x="392" y="1006"/>
                </a:lnTo>
                <a:lnTo>
                  <a:pt x="395" y="1030"/>
                </a:lnTo>
                <a:lnTo>
                  <a:pt x="398" y="1046"/>
                </a:lnTo>
                <a:lnTo>
                  <a:pt x="400" y="1054"/>
                </a:lnTo>
                <a:lnTo>
                  <a:pt x="403" y="1057"/>
                </a:lnTo>
                <a:lnTo>
                  <a:pt x="403" y="1057"/>
                </a:lnTo>
                <a:lnTo>
                  <a:pt x="409" y="1061"/>
                </a:lnTo>
                <a:lnTo>
                  <a:pt x="417" y="1062"/>
                </a:lnTo>
                <a:lnTo>
                  <a:pt x="421" y="1061"/>
                </a:lnTo>
                <a:lnTo>
                  <a:pt x="426" y="1058"/>
                </a:lnTo>
                <a:lnTo>
                  <a:pt x="426" y="1058"/>
                </a:lnTo>
                <a:lnTo>
                  <a:pt x="428" y="1051"/>
                </a:lnTo>
                <a:lnTo>
                  <a:pt x="431" y="1041"/>
                </a:lnTo>
                <a:lnTo>
                  <a:pt x="433" y="1025"/>
                </a:lnTo>
                <a:lnTo>
                  <a:pt x="446" y="1025"/>
                </a:lnTo>
                <a:lnTo>
                  <a:pt x="446" y="1025"/>
                </a:lnTo>
                <a:lnTo>
                  <a:pt x="446" y="1030"/>
                </a:lnTo>
                <a:lnTo>
                  <a:pt x="448" y="1042"/>
                </a:lnTo>
                <a:lnTo>
                  <a:pt x="450" y="1048"/>
                </a:lnTo>
                <a:lnTo>
                  <a:pt x="452" y="1054"/>
                </a:lnTo>
                <a:lnTo>
                  <a:pt x="456" y="1057"/>
                </a:lnTo>
                <a:lnTo>
                  <a:pt x="457" y="1058"/>
                </a:lnTo>
                <a:lnTo>
                  <a:pt x="459" y="1058"/>
                </a:lnTo>
                <a:lnTo>
                  <a:pt x="459" y="1058"/>
                </a:lnTo>
                <a:lnTo>
                  <a:pt x="463" y="1058"/>
                </a:lnTo>
                <a:lnTo>
                  <a:pt x="466" y="1057"/>
                </a:lnTo>
                <a:lnTo>
                  <a:pt x="470" y="1056"/>
                </a:lnTo>
                <a:lnTo>
                  <a:pt x="473" y="1054"/>
                </a:lnTo>
                <a:lnTo>
                  <a:pt x="478" y="1046"/>
                </a:lnTo>
                <a:lnTo>
                  <a:pt x="482" y="1038"/>
                </a:lnTo>
                <a:lnTo>
                  <a:pt x="482" y="1038"/>
                </a:lnTo>
                <a:lnTo>
                  <a:pt x="483" y="1027"/>
                </a:lnTo>
                <a:lnTo>
                  <a:pt x="483" y="1016"/>
                </a:lnTo>
                <a:lnTo>
                  <a:pt x="483" y="1003"/>
                </a:lnTo>
                <a:lnTo>
                  <a:pt x="482" y="992"/>
                </a:lnTo>
                <a:lnTo>
                  <a:pt x="482" y="992"/>
                </a:lnTo>
                <a:lnTo>
                  <a:pt x="478" y="983"/>
                </a:lnTo>
                <a:lnTo>
                  <a:pt x="476" y="973"/>
                </a:lnTo>
                <a:lnTo>
                  <a:pt x="472" y="965"/>
                </a:lnTo>
                <a:lnTo>
                  <a:pt x="472" y="965"/>
                </a:lnTo>
                <a:lnTo>
                  <a:pt x="470" y="955"/>
                </a:lnTo>
                <a:lnTo>
                  <a:pt x="465" y="940"/>
                </a:lnTo>
                <a:lnTo>
                  <a:pt x="465" y="940"/>
                </a:lnTo>
                <a:lnTo>
                  <a:pt x="463" y="934"/>
                </a:lnTo>
                <a:lnTo>
                  <a:pt x="459" y="929"/>
                </a:lnTo>
                <a:lnTo>
                  <a:pt x="454" y="927"/>
                </a:lnTo>
                <a:lnTo>
                  <a:pt x="464" y="901"/>
                </a:lnTo>
                <a:lnTo>
                  <a:pt x="464" y="901"/>
                </a:lnTo>
                <a:lnTo>
                  <a:pt x="477" y="900"/>
                </a:lnTo>
                <a:lnTo>
                  <a:pt x="477" y="900"/>
                </a:lnTo>
                <a:lnTo>
                  <a:pt x="485" y="895"/>
                </a:lnTo>
                <a:lnTo>
                  <a:pt x="502" y="884"/>
                </a:lnTo>
                <a:lnTo>
                  <a:pt x="523" y="869"/>
                </a:lnTo>
                <a:lnTo>
                  <a:pt x="632" y="864"/>
                </a:lnTo>
                <a:lnTo>
                  <a:pt x="666" y="957"/>
                </a:lnTo>
                <a:lnTo>
                  <a:pt x="664" y="964"/>
                </a:lnTo>
                <a:lnTo>
                  <a:pt x="657" y="965"/>
                </a:lnTo>
                <a:lnTo>
                  <a:pt x="657" y="965"/>
                </a:lnTo>
                <a:lnTo>
                  <a:pt x="656" y="962"/>
                </a:lnTo>
                <a:lnTo>
                  <a:pt x="654" y="958"/>
                </a:lnTo>
                <a:lnTo>
                  <a:pt x="652" y="954"/>
                </a:lnTo>
                <a:lnTo>
                  <a:pt x="650" y="952"/>
                </a:lnTo>
                <a:lnTo>
                  <a:pt x="646" y="951"/>
                </a:lnTo>
                <a:lnTo>
                  <a:pt x="640" y="951"/>
                </a:lnTo>
                <a:lnTo>
                  <a:pt x="640" y="951"/>
                </a:lnTo>
                <a:lnTo>
                  <a:pt x="634" y="952"/>
                </a:lnTo>
                <a:lnTo>
                  <a:pt x="631" y="955"/>
                </a:lnTo>
                <a:lnTo>
                  <a:pt x="627" y="960"/>
                </a:lnTo>
                <a:lnTo>
                  <a:pt x="624" y="966"/>
                </a:lnTo>
                <a:lnTo>
                  <a:pt x="621" y="973"/>
                </a:lnTo>
                <a:lnTo>
                  <a:pt x="620" y="981"/>
                </a:lnTo>
                <a:lnTo>
                  <a:pt x="620" y="1000"/>
                </a:lnTo>
                <a:lnTo>
                  <a:pt x="620" y="1000"/>
                </a:lnTo>
                <a:lnTo>
                  <a:pt x="620" y="1009"/>
                </a:lnTo>
                <a:lnTo>
                  <a:pt x="622" y="1017"/>
                </a:lnTo>
                <a:lnTo>
                  <a:pt x="625" y="1024"/>
                </a:lnTo>
                <a:lnTo>
                  <a:pt x="628" y="1030"/>
                </a:lnTo>
                <a:lnTo>
                  <a:pt x="632" y="1035"/>
                </a:lnTo>
                <a:lnTo>
                  <a:pt x="635" y="1038"/>
                </a:lnTo>
                <a:lnTo>
                  <a:pt x="640" y="1041"/>
                </a:lnTo>
                <a:lnTo>
                  <a:pt x="645" y="1041"/>
                </a:lnTo>
                <a:lnTo>
                  <a:pt x="645" y="1041"/>
                </a:lnTo>
                <a:lnTo>
                  <a:pt x="647" y="1041"/>
                </a:lnTo>
                <a:lnTo>
                  <a:pt x="650" y="1039"/>
                </a:lnTo>
                <a:lnTo>
                  <a:pt x="653" y="1036"/>
                </a:lnTo>
                <a:lnTo>
                  <a:pt x="657" y="1031"/>
                </a:lnTo>
                <a:lnTo>
                  <a:pt x="659" y="1025"/>
                </a:lnTo>
                <a:lnTo>
                  <a:pt x="663" y="1013"/>
                </a:lnTo>
                <a:lnTo>
                  <a:pt x="664" y="1007"/>
                </a:lnTo>
                <a:lnTo>
                  <a:pt x="672" y="1020"/>
                </a:lnTo>
                <a:lnTo>
                  <a:pt x="683" y="1020"/>
                </a:lnTo>
                <a:lnTo>
                  <a:pt x="683" y="1020"/>
                </a:lnTo>
                <a:lnTo>
                  <a:pt x="684" y="1024"/>
                </a:lnTo>
                <a:lnTo>
                  <a:pt x="685" y="1031"/>
                </a:lnTo>
                <a:lnTo>
                  <a:pt x="688" y="1035"/>
                </a:lnTo>
                <a:lnTo>
                  <a:pt x="690" y="1038"/>
                </a:lnTo>
                <a:lnTo>
                  <a:pt x="693" y="1041"/>
                </a:lnTo>
                <a:lnTo>
                  <a:pt x="697" y="1041"/>
                </a:lnTo>
                <a:lnTo>
                  <a:pt x="697" y="1041"/>
                </a:lnTo>
                <a:lnTo>
                  <a:pt x="702" y="1041"/>
                </a:lnTo>
                <a:lnTo>
                  <a:pt x="706" y="1037"/>
                </a:lnTo>
                <a:lnTo>
                  <a:pt x="709" y="1032"/>
                </a:lnTo>
                <a:lnTo>
                  <a:pt x="711" y="1025"/>
                </a:lnTo>
                <a:lnTo>
                  <a:pt x="714" y="1018"/>
                </a:lnTo>
                <a:lnTo>
                  <a:pt x="715" y="1010"/>
                </a:lnTo>
                <a:lnTo>
                  <a:pt x="715" y="991"/>
                </a:lnTo>
                <a:lnTo>
                  <a:pt x="715" y="991"/>
                </a:lnTo>
                <a:lnTo>
                  <a:pt x="715" y="981"/>
                </a:lnTo>
                <a:lnTo>
                  <a:pt x="714" y="972"/>
                </a:lnTo>
                <a:lnTo>
                  <a:pt x="711" y="965"/>
                </a:lnTo>
                <a:lnTo>
                  <a:pt x="710" y="959"/>
                </a:lnTo>
                <a:lnTo>
                  <a:pt x="708" y="953"/>
                </a:lnTo>
                <a:lnTo>
                  <a:pt x="704" y="949"/>
                </a:lnTo>
                <a:lnTo>
                  <a:pt x="702" y="947"/>
                </a:lnTo>
                <a:lnTo>
                  <a:pt x="699" y="946"/>
                </a:lnTo>
                <a:lnTo>
                  <a:pt x="699" y="946"/>
                </a:lnTo>
                <a:lnTo>
                  <a:pt x="697" y="946"/>
                </a:lnTo>
                <a:lnTo>
                  <a:pt x="695" y="947"/>
                </a:lnTo>
                <a:lnTo>
                  <a:pt x="691" y="951"/>
                </a:lnTo>
                <a:lnTo>
                  <a:pt x="688" y="957"/>
                </a:lnTo>
                <a:lnTo>
                  <a:pt x="680" y="954"/>
                </a:lnTo>
                <a:lnTo>
                  <a:pt x="641" y="839"/>
                </a:lnTo>
                <a:lnTo>
                  <a:pt x="570" y="608"/>
                </a:lnTo>
                <a:lnTo>
                  <a:pt x="570" y="608"/>
                </a:lnTo>
                <a:lnTo>
                  <a:pt x="575" y="599"/>
                </a:lnTo>
                <a:lnTo>
                  <a:pt x="580" y="591"/>
                </a:lnTo>
                <a:lnTo>
                  <a:pt x="581" y="586"/>
                </a:lnTo>
                <a:lnTo>
                  <a:pt x="581" y="582"/>
                </a:lnTo>
                <a:lnTo>
                  <a:pt x="581" y="582"/>
                </a:lnTo>
                <a:lnTo>
                  <a:pt x="582" y="570"/>
                </a:lnTo>
                <a:lnTo>
                  <a:pt x="582" y="565"/>
                </a:lnTo>
                <a:lnTo>
                  <a:pt x="580" y="558"/>
                </a:lnTo>
                <a:lnTo>
                  <a:pt x="580" y="558"/>
                </a:lnTo>
                <a:lnTo>
                  <a:pt x="575" y="541"/>
                </a:lnTo>
                <a:lnTo>
                  <a:pt x="572" y="535"/>
                </a:lnTo>
                <a:lnTo>
                  <a:pt x="569" y="534"/>
                </a:lnTo>
                <a:lnTo>
                  <a:pt x="567" y="533"/>
                </a:lnTo>
                <a:lnTo>
                  <a:pt x="567" y="533"/>
                </a:lnTo>
                <a:lnTo>
                  <a:pt x="556" y="531"/>
                </a:lnTo>
                <a:lnTo>
                  <a:pt x="548" y="528"/>
                </a:lnTo>
                <a:lnTo>
                  <a:pt x="548" y="528"/>
                </a:lnTo>
                <a:lnTo>
                  <a:pt x="536" y="525"/>
                </a:lnTo>
                <a:lnTo>
                  <a:pt x="528" y="521"/>
                </a:lnTo>
                <a:lnTo>
                  <a:pt x="528" y="521"/>
                </a:lnTo>
                <a:lnTo>
                  <a:pt x="521" y="512"/>
                </a:lnTo>
                <a:lnTo>
                  <a:pt x="521" y="512"/>
                </a:lnTo>
                <a:lnTo>
                  <a:pt x="518" y="507"/>
                </a:lnTo>
                <a:lnTo>
                  <a:pt x="516" y="503"/>
                </a:lnTo>
                <a:lnTo>
                  <a:pt x="515" y="501"/>
                </a:lnTo>
                <a:lnTo>
                  <a:pt x="511" y="500"/>
                </a:lnTo>
                <a:lnTo>
                  <a:pt x="511" y="500"/>
                </a:lnTo>
                <a:lnTo>
                  <a:pt x="502" y="496"/>
                </a:lnTo>
                <a:lnTo>
                  <a:pt x="497" y="495"/>
                </a:lnTo>
                <a:lnTo>
                  <a:pt x="492" y="496"/>
                </a:lnTo>
                <a:lnTo>
                  <a:pt x="492" y="496"/>
                </a:lnTo>
                <a:lnTo>
                  <a:pt x="497" y="492"/>
                </a:lnTo>
                <a:lnTo>
                  <a:pt x="501" y="487"/>
                </a:lnTo>
                <a:lnTo>
                  <a:pt x="503" y="482"/>
                </a:lnTo>
                <a:lnTo>
                  <a:pt x="503" y="482"/>
                </a:lnTo>
                <a:lnTo>
                  <a:pt x="504" y="477"/>
                </a:lnTo>
                <a:lnTo>
                  <a:pt x="505" y="474"/>
                </a:lnTo>
                <a:lnTo>
                  <a:pt x="505" y="470"/>
                </a:lnTo>
                <a:lnTo>
                  <a:pt x="505" y="470"/>
                </a:lnTo>
                <a:lnTo>
                  <a:pt x="506" y="469"/>
                </a:lnTo>
                <a:lnTo>
                  <a:pt x="509" y="463"/>
                </a:lnTo>
                <a:lnTo>
                  <a:pt x="510" y="460"/>
                </a:lnTo>
                <a:lnTo>
                  <a:pt x="511" y="455"/>
                </a:lnTo>
                <a:lnTo>
                  <a:pt x="511" y="449"/>
                </a:lnTo>
                <a:lnTo>
                  <a:pt x="510" y="442"/>
                </a:lnTo>
                <a:lnTo>
                  <a:pt x="510" y="442"/>
                </a:lnTo>
                <a:lnTo>
                  <a:pt x="506" y="429"/>
                </a:lnTo>
                <a:lnTo>
                  <a:pt x="502" y="418"/>
                </a:lnTo>
                <a:lnTo>
                  <a:pt x="499" y="412"/>
                </a:lnTo>
                <a:lnTo>
                  <a:pt x="496" y="408"/>
                </a:lnTo>
                <a:lnTo>
                  <a:pt x="491" y="404"/>
                </a:lnTo>
                <a:lnTo>
                  <a:pt x="486" y="399"/>
                </a:lnTo>
                <a:lnTo>
                  <a:pt x="486" y="399"/>
                </a:lnTo>
                <a:lnTo>
                  <a:pt x="476" y="392"/>
                </a:lnTo>
                <a:lnTo>
                  <a:pt x="466" y="389"/>
                </a:lnTo>
                <a:lnTo>
                  <a:pt x="458" y="386"/>
                </a:lnTo>
                <a:lnTo>
                  <a:pt x="452" y="385"/>
                </a:lnTo>
                <a:lnTo>
                  <a:pt x="452" y="385"/>
                </a:lnTo>
                <a:lnTo>
                  <a:pt x="445" y="385"/>
                </a:lnTo>
                <a:lnTo>
                  <a:pt x="435" y="388"/>
                </a:lnTo>
                <a:lnTo>
                  <a:pt x="424" y="390"/>
                </a:lnTo>
                <a:lnTo>
                  <a:pt x="424" y="390"/>
                </a:lnTo>
                <a:lnTo>
                  <a:pt x="418" y="369"/>
                </a:lnTo>
                <a:lnTo>
                  <a:pt x="412" y="352"/>
                </a:lnTo>
                <a:lnTo>
                  <a:pt x="408" y="343"/>
                </a:lnTo>
                <a:lnTo>
                  <a:pt x="408" y="343"/>
                </a:lnTo>
                <a:lnTo>
                  <a:pt x="406" y="340"/>
                </a:lnTo>
                <a:lnTo>
                  <a:pt x="402" y="337"/>
                </a:lnTo>
                <a:lnTo>
                  <a:pt x="393" y="332"/>
                </a:lnTo>
                <a:lnTo>
                  <a:pt x="377" y="325"/>
                </a:lnTo>
                <a:lnTo>
                  <a:pt x="377" y="325"/>
                </a:lnTo>
                <a:lnTo>
                  <a:pt x="346" y="311"/>
                </a:lnTo>
                <a:lnTo>
                  <a:pt x="346" y="311"/>
                </a:lnTo>
                <a:lnTo>
                  <a:pt x="341" y="302"/>
                </a:lnTo>
                <a:lnTo>
                  <a:pt x="336" y="295"/>
                </a:lnTo>
                <a:lnTo>
                  <a:pt x="331" y="288"/>
                </a:lnTo>
                <a:lnTo>
                  <a:pt x="331" y="288"/>
                </a:lnTo>
                <a:lnTo>
                  <a:pt x="325" y="278"/>
                </a:lnTo>
                <a:lnTo>
                  <a:pt x="324" y="273"/>
                </a:lnTo>
                <a:lnTo>
                  <a:pt x="324" y="268"/>
                </a:lnTo>
                <a:lnTo>
                  <a:pt x="324" y="268"/>
                </a:lnTo>
                <a:lnTo>
                  <a:pt x="323" y="260"/>
                </a:lnTo>
                <a:lnTo>
                  <a:pt x="319" y="251"/>
                </a:lnTo>
                <a:lnTo>
                  <a:pt x="316" y="241"/>
                </a:lnTo>
                <a:lnTo>
                  <a:pt x="316" y="241"/>
                </a:lnTo>
                <a:lnTo>
                  <a:pt x="298" y="199"/>
                </a:lnTo>
                <a:lnTo>
                  <a:pt x="298" y="199"/>
                </a:lnTo>
                <a:lnTo>
                  <a:pt x="295" y="194"/>
                </a:lnTo>
                <a:lnTo>
                  <a:pt x="291" y="188"/>
                </a:lnTo>
                <a:lnTo>
                  <a:pt x="288" y="183"/>
                </a:lnTo>
                <a:lnTo>
                  <a:pt x="284" y="181"/>
                </a:lnTo>
                <a:lnTo>
                  <a:pt x="284" y="181"/>
                </a:lnTo>
                <a:lnTo>
                  <a:pt x="271" y="172"/>
                </a:lnTo>
                <a:lnTo>
                  <a:pt x="264" y="169"/>
                </a:lnTo>
                <a:lnTo>
                  <a:pt x="258" y="166"/>
                </a:lnTo>
                <a:lnTo>
                  <a:pt x="258" y="166"/>
                </a:lnTo>
                <a:lnTo>
                  <a:pt x="252" y="163"/>
                </a:lnTo>
                <a:lnTo>
                  <a:pt x="243" y="158"/>
                </a:lnTo>
                <a:lnTo>
                  <a:pt x="232" y="151"/>
                </a:lnTo>
                <a:lnTo>
                  <a:pt x="232" y="151"/>
                </a:lnTo>
                <a:lnTo>
                  <a:pt x="244" y="140"/>
                </a:lnTo>
                <a:lnTo>
                  <a:pt x="253" y="132"/>
                </a:lnTo>
                <a:lnTo>
                  <a:pt x="258" y="126"/>
                </a:lnTo>
                <a:lnTo>
                  <a:pt x="258" y="126"/>
                </a:lnTo>
                <a:lnTo>
                  <a:pt x="261" y="112"/>
                </a:lnTo>
                <a:lnTo>
                  <a:pt x="263" y="101"/>
                </a:lnTo>
                <a:lnTo>
                  <a:pt x="265" y="93"/>
                </a:lnTo>
                <a:lnTo>
                  <a:pt x="265" y="93"/>
                </a:lnTo>
                <a:lnTo>
                  <a:pt x="269" y="85"/>
                </a:lnTo>
                <a:lnTo>
                  <a:pt x="272" y="78"/>
                </a:lnTo>
                <a:lnTo>
                  <a:pt x="276" y="68"/>
                </a:lnTo>
                <a:lnTo>
                  <a:pt x="277" y="63"/>
                </a:lnTo>
                <a:lnTo>
                  <a:pt x="278" y="58"/>
                </a:lnTo>
                <a:lnTo>
                  <a:pt x="278" y="58"/>
                </a:lnTo>
                <a:lnTo>
                  <a:pt x="277" y="47"/>
                </a:lnTo>
                <a:lnTo>
                  <a:pt x="274" y="37"/>
                </a:lnTo>
                <a:lnTo>
                  <a:pt x="272" y="34"/>
                </a:lnTo>
                <a:lnTo>
                  <a:pt x="270" y="30"/>
                </a:lnTo>
                <a:lnTo>
                  <a:pt x="266" y="27"/>
                </a:lnTo>
                <a:lnTo>
                  <a:pt x="261" y="23"/>
                </a:lnTo>
                <a:lnTo>
                  <a:pt x="261" y="23"/>
                </a:lnTo>
                <a:lnTo>
                  <a:pt x="247" y="14"/>
                </a:lnTo>
                <a:lnTo>
                  <a:pt x="247" y="14"/>
                </a:lnTo>
                <a:lnTo>
                  <a:pt x="245" y="11"/>
                </a:lnTo>
                <a:lnTo>
                  <a:pt x="239" y="5"/>
                </a:lnTo>
                <a:lnTo>
                  <a:pt x="235" y="3"/>
                </a:lnTo>
                <a:lnTo>
                  <a:pt x="231" y="1"/>
                </a:lnTo>
                <a:lnTo>
                  <a:pt x="226" y="0"/>
                </a:lnTo>
                <a:lnTo>
                  <a:pt x="220" y="0"/>
                </a:lnTo>
                <a:lnTo>
                  <a:pt x="220" y="0"/>
                </a:lnTo>
                <a:lnTo>
                  <a:pt x="209" y="0"/>
                </a:lnTo>
                <a:lnTo>
                  <a:pt x="200" y="2"/>
                </a:lnTo>
                <a:lnTo>
                  <a:pt x="192" y="4"/>
                </a:lnTo>
                <a:lnTo>
                  <a:pt x="192" y="4"/>
                </a:lnTo>
                <a:close/>
                <a:moveTo>
                  <a:pt x="267" y="806"/>
                </a:moveTo>
                <a:lnTo>
                  <a:pt x="227" y="922"/>
                </a:lnTo>
                <a:lnTo>
                  <a:pt x="219" y="915"/>
                </a:lnTo>
                <a:lnTo>
                  <a:pt x="219" y="915"/>
                </a:lnTo>
                <a:lnTo>
                  <a:pt x="215" y="904"/>
                </a:lnTo>
                <a:lnTo>
                  <a:pt x="211" y="890"/>
                </a:lnTo>
                <a:lnTo>
                  <a:pt x="211" y="890"/>
                </a:lnTo>
                <a:lnTo>
                  <a:pt x="209" y="877"/>
                </a:lnTo>
                <a:lnTo>
                  <a:pt x="208" y="870"/>
                </a:lnTo>
                <a:lnTo>
                  <a:pt x="206" y="862"/>
                </a:lnTo>
                <a:lnTo>
                  <a:pt x="206" y="862"/>
                </a:lnTo>
                <a:lnTo>
                  <a:pt x="205" y="854"/>
                </a:lnTo>
                <a:lnTo>
                  <a:pt x="203" y="845"/>
                </a:lnTo>
                <a:lnTo>
                  <a:pt x="205" y="831"/>
                </a:lnTo>
                <a:lnTo>
                  <a:pt x="205" y="831"/>
                </a:lnTo>
                <a:lnTo>
                  <a:pt x="205" y="828"/>
                </a:lnTo>
                <a:lnTo>
                  <a:pt x="203" y="823"/>
                </a:lnTo>
                <a:lnTo>
                  <a:pt x="199" y="811"/>
                </a:lnTo>
                <a:lnTo>
                  <a:pt x="193" y="797"/>
                </a:lnTo>
                <a:lnTo>
                  <a:pt x="193" y="797"/>
                </a:lnTo>
                <a:lnTo>
                  <a:pt x="207" y="799"/>
                </a:lnTo>
                <a:lnTo>
                  <a:pt x="232" y="804"/>
                </a:lnTo>
                <a:lnTo>
                  <a:pt x="232" y="804"/>
                </a:lnTo>
                <a:lnTo>
                  <a:pt x="243" y="806"/>
                </a:lnTo>
                <a:lnTo>
                  <a:pt x="256" y="806"/>
                </a:lnTo>
                <a:lnTo>
                  <a:pt x="267" y="806"/>
                </a:lnTo>
                <a:lnTo>
                  <a:pt x="267" y="806"/>
                </a:lnTo>
                <a:close/>
                <a:moveTo>
                  <a:pt x="283" y="807"/>
                </a:moveTo>
                <a:lnTo>
                  <a:pt x="283" y="807"/>
                </a:lnTo>
                <a:lnTo>
                  <a:pt x="285" y="806"/>
                </a:lnTo>
                <a:lnTo>
                  <a:pt x="291" y="806"/>
                </a:lnTo>
                <a:lnTo>
                  <a:pt x="298" y="806"/>
                </a:lnTo>
                <a:lnTo>
                  <a:pt x="289" y="890"/>
                </a:lnTo>
                <a:lnTo>
                  <a:pt x="289" y="890"/>
                </a:lnTo>
                <a:lnTo>
                  <a:pt x="278" y="894"/>
                </a:lnTo>
                <a:lnTo>
                  <a:pt x="278" y="894"/>
                </a:lnTo>
                <a:lnTo>
                  <a:pt x="270" y="903"/>
                </a:lnTo>
                <a:lnTo>
                  <a:pt x="252" y="903"/>
                </a:lnTo>
                <a:lnTo>
                  <a:pt x="252" y="903"/>
                </a:lnTo>
                <a:lnTo>
                  <a:pt x="266" y="856"/>
                </a:lnTo>
                <a:lnTo>
                  <a:pt x="283" y="807"/>
                </a:lnTo>
                <a:lnTo>
                  <a:pt x="283" y="807"/>
                </a:lnTo>
                <a:close/>
                <a:moveTo>
                  <a:pt x="562" y="700"/>
                </a:moveTo>
                <a:lnTo>
                  <a:pt x="569" y="696"/>
                </a:lnTo>
                <a:lnTo>
                  <a:pt x="575" y="705"/>
                </a:lnTo>
                <a:lnTo>
                  <a:pt x="586" y="738"/>
                </a:lnTo>
                <a:lnTo>
                  <a:pt x="586" y="738"/>
                </a:lnTo>
                <a:lnTo>
                  <a:pt x="569" y="739"/>
                </a:lnTo>
                <a:lnTo>
                  <a:pt x="557" y="740"/>
                </a:lnTo>
                <a:lnTo>
                  <a:pt x="553" y="739"/>
                </a:lnTo>
                <a:lnTo>
                  <a:pt x="553" y="739"/>
                </a:lnTo>
                <a:lnTo>
                  <a:pt x="562" y="700"/>
                </a:lnTo>
                <a:lnTo>
                  <a:pt x="562" y="700"/>
                </a:lnTo>
                <a:close/>
                <a:moveTo>
                  <a:pt x="549" y="753"/>
                </a:moveTo>
                <a:lnTo>
                  <a:pt x="549" y="753"/>
                </a:lnTo>
                <a:lnTo>
                  <a:pt x="560" y="754"/>
                </a:lnTo>
                <a:lnTo>
                  <a:pt x="575" y="754"/>
                </a:lnTo>
                <a:lnTo>
                  <a:pt x="595" y="753"/>
                </a:lnTo>
                <a:lnTo>
                  <a:pt x="630" y="843"/>
                </a:lnTo>
                <a:lnTo>
                  <a:pt x="625" y="845"/>
                </a:lnTo>
                <a:lnTo>
                  <a:pt x="554" y="848"/>
                </a:lnTo>
                <a:lnTo>
                  <a:pt x="549" y="839"/>
                </a:lnTo>
                <a:lnTo>
                  <a:pt x="549" y="839"/>
                </a:lnTo>
                <a:lnTo>
                  <a:pt x="549" y="828"/>
                </a:lnTo>
                <a:lnTo>
                  <a:pt x="549" y="804"/>
                </a:lnTo>
                <a:lnTo>
                  <a:pt x="549" y="804"/>
                </a:lnTo>
                <a:lnTo>
                  <a:pt x="550" y="792"/>
                </a:lnTo>
                <a:lnTo>
                  <a:pt x="549" y="785"/>
                </a:lnTo>
                <a:lnTo>
                  <a:pt x="549" y="785"/>
                </a:lnTo>
                <a:lnTo>
                  <a:pt x="548" y="776"/>
                </a:lnTo>
                <a:lnTo>
                  <a:pt x="547" y="765"/>
                </a:lnTo>
                <a:lnTo>
                  <a:pt x="547" y="757"/>
                </a:lnTo>
                <a:lnTo>
                  <a:pt x="548" y="754"/>
                </a:lnTo>
                <a:lnTo>
                  <a:pt x="549" y="753"/>
                </a:lnTo>
                <a:lnTo>
                  <a:pt x="549" y="753"/>
                </a:lnTo>
                <a:close/>
                <a:moveTo>
                  <a:pt x="411" y="922"/>
                </a:moveTo>
                <a:lnTo>
                  <a:pt x="411" y="922"/>
                </a:lnTo>
                <a:lnTo>
                  <a:pt x="427" y="920"/>
                </a:lnTo>
                <a:lnTo>
                  <a:pt x="427" y="920"/>
                </a:lnTo>
                <a:lnTo>
                  <a:pt x="427" y="928"/>
                </a:lnTo>
                <a:lnTo>
                  <a:pt x="427" y="935"/>
                </a:lnTo>
                <a:lnTo>
                  <a:pt x="424" y="938"/>
                </a:lnTo>
                <a:lnTo>
                  <a:pt x="418" y="933"/>
                </a:lnTo>
                <a:lnTo>
                  <a:pt x="411" y="927"/>
                </a:lnTo>
                <a:lnTo>
                  <a:pt x="411" y="922"/>
                </a:lnTo>
                <a:close/>
                <a:moveTo>
                  <a:pt x="446" y="910"/>
                </a:moveTo>
                <a:lnTo>
                  <a:pt x="446" y="910"/>
                </a:lnTo>
                <a:lnTo>
                  <a:pt x="444" y="919"/>
                </a:lnTo>
                <a:lnTo>
                  <a:pt x="440" y="925"/>
                </a:lnTo>
                <a:lnTo>
                  <a:pt x="435" y="913"/>
                </a:lnTo>
                <a:lnTo>
                  <a:pt x="435" y="913"/>
                </a:lnTo>
                <a:lnTo>
                  <a:pt x="440" y="912"/>
                </a:lnTo>
                <a:lnTo>
                  <a:pt x="446" y="910"/>
                </a:lnTo>
                <a:lnTo>
                  <a:pt x="446" y="9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2">
            <a:extLst>
              <a:ext uri="{FF2B5EF4-FFF2-40B4-BE49-F238E27FC236}">
                <a16:creationId xmlns:a16="http://schemas.microsoft.com/office/drawing/2014/main" id="{CB548E86-36D6-4186-94AF-5631666580EA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2695909"/>
            <a:ext cx="675075" cy="1717471"/>
          </a:xfrm>
          <a:custGeom>
            <a:avLst/>
            <a:gdLst>
              <a:gd name="T0" fmla="*/ 71 w 476"/>
              <a:gd name="T1" fmla="*/ 197 h 1211"/>
              <a:gd name="T2" fmla="*/ 30 w 476"/>
              <a:gd name="T3" fmla="*/ 286 h 1211"/>
              <a:gd name="T4" fmla="*/ 5 w 476"/>
              <a:gd name="T5" fmla="*/ 365 h 1211"/>
              <a:gd name="T6" fmla="*/ 11 w 476"/>
              <a:gd name="T7" fmla="*/ 482 h 1211"/>
              <a:gd name="T8" fmla="*/ 45 w 476"/>
              <a:gd name="T9" fmla="*/ 630 h 1211"/>
              <a:gd name="T10" fmla="*/ 28 w 476"/>
              <a:gd name="T11" fmla="*/ 666 h 1211"/>
              <a:gd name="T12" fmla="*/ 50 w 476"/>
              <a:gd name="T13" fmla="*/ 710 h 1211"/>
              <a:gd name="T14" fmla="*/ 80 w 476"/>
              <a:gd name="T15" fmla="*/ 762 h 1211"/>
              <a:gd name="T16" fmla="*/ 57 w 476"/>
              <a:gd name="T17" fmla="*/ 863 h 1211"/>
              <a:gd name="T18" fmla="*/ 37 w 476"/>
              <a:gd name="T19" fmla="*/ 1069 h 1211"/>
              <a:gd name="T20" fmla="*/ 16 w 476"/>
              <a:gd name="T21" fmla="*/ 1050 h 1211"/>
              <a:gd name="T22" fmla="*/ 13 w 476"/>
              <a:gd name="T23" fmla="*/ 1138 h 1211"/>
              <a:gd name="T24" fmla="*/ 64 w 476"/>
              <a:gd name="T25" fmla="*/ 1112 h 1211"/>
              <a:gd name="T26" fmla="*/ 85 w 476"/>
              <a:gd name="T27" fmla="*/ 1209 h 1211"/>
              <a:gd name="T28" fmla="*/ 116 w 476"/>
              <a:gd name="T29" fmla="*/ 1163 h 1211"/>
              <a:gd name="T30" fmla="*/ 145 w 476"/>
              <a:gd name="T31" fmla="*/ 1205 h 1211"/>
              <a:gd name="T32" fmla="*/ 168 w 476"/>
              <a:gd name="T33" fmla="*/ 1124 h 1211"/>
              <a:gd name="T34" fmla="*/ 144 w 476"/>
              <a:gd name="T35" fmla="*/ 1094 h 1211"/>
              <a:gd name="T36" fmla="*/ 140 w 476"/>
              <a:gd name="T37" fmla="*/ 1028 h 1211"/>
              <a:gd name="T38" fmla="*/ 174 w 476"/>
              <a:gd name="T39" fmla="*/ 1047 h 1211"/>
              <a:gd name="T40" fmla="*/ 180 w 476"/>
              <a:gd name="T41" fmla="*/ 1093 h 1211"/>
              <a:gd name="T42" fmla="*/ 245 w 476"/>
              <a:gd name="T43" fmla="*/ 1069 h 1211"/>
              <a:gd name="T44" fmla="*/ 259 w 476"/>
              <a:gd name="T45" fmla="*/ 1057 h 1211"/>
              <a:gd name="T46" fmla="*/ 288 w 476"/>
              <a:gd name="T47" fmla="*/ 1109 h 1211"/>
              <a:gd name="T48" fmla="*/ 316 w 476"/>
              <a:gd name="T49" fmla="*/ 1112 h 1211"/>
              <a:gd name="T50" fmla="*/ 356 w 476"/>
              <a:gd name="T51" fmla="*/ 1126 h 1211"/>
              <a:gd name="T52" fmla="*/ 359 w 476"/>
              <a:gd name="T53" fmla="*/ 1035 h 1211"/>
              <a:gd name="T54" fmla="*/ 415 w 476"/>
              <a:gd name="T55" fmla="*/ 1098 h 1211"/>
              <a:gd name="T56" fmla="*/ 389 w 476"/>
              <a:gd name="T57" fmla="*/ 1092 h 1211"/>
              <a:gd name="T58" fmla="*/ 394 w 476"/>
              <a:gd name="T59" fmla="*/ 1185 h 1211"/>
              <a:gd name="T60" fmla="*/ 419 w 476"/>
              <a:gd name="T61" fmla="*/ 1139 h 1211"/>
              <a:gd name="T62" fmla="*/ 458 w 476"/>
              <a:gd name="T63" fmla="*/ 1186 h 1211"/>
              <a:gd name="T64" fmla="*/ 476 w 476"/>
              <a:gd name="T65" fmla="*/ 1114 h 1211"/>
              <a:gd name="T66" fmla="*/ 452 w 476"/>
              <a:gd name="T67" fmla="*/ 1080 h 1211"/>
              <a:gd name="T68" fmla="*/ 394 w 476"/>
              <a:gd name="T69" fmla="*/ 669 h 1211"/>
              <a:gd name="T70" fmla="*/ 399 w 476"/>
              <a:gd name="T71" fmla="*/ 628 h 1211"/>
              <a:gd name="T72" fmla="*/ 379 w 476"/>
              <a:gd name="T73" fmla="*/ 583 h 1211"/>
              <a:gd name="T74" fmla="*/ 379 w 476"/>
              <a:gd name="T75" fmla="*/ 539 h 1211"/>
              <a:gd name="T76" fmla="*/ 351 w 476"/>
              <a:gd name="T77" fmla="*/ 471 h 1211"/>
              <a:gd name="T78" fmla="*/ 360 w 476"/>
              <a:gd name="T79" fmla="*/ 398 h 1211"/>
              <a:gd name="T80" fmla="*/ 355 w 476"/>
              <a:gd name="T81" fmla="*/ 213 h 1211"/>
              <a:gd name="T82" fmla="*/ 316 w 476"/>
              <a:gd name="T83" fmla="*/ 183 h 1211"/>
              <a:gd name="T84" fmla="*/ 277 w 476"/>
              <a:gd name="T85" fmla="*/ 124 h 1211"/>
              <a:gd name="T86" fmla="*/ 276 w 476"/>
              <a:gd name="T87" fmla="*/ 45 h 1211"/>
              <a:gd name="T88" fmla="*/ 215 w 476"/>
              <a:gd name="T89" fmla="*/ 1 h 1211"/>
              <a:gd name="T90" fmla="*/ 142 w 476"/>
              <a:gd name="T91" fmla="*/ 26 h 1211"/>
              <a:gd name="T92" fmla="*/ 145 w 476"/>
              <a:gd name="T93" fmla="*/ 106 h 1211"/>
              <a:gd name="T94" fmla="*/ 174 w 476"/>
              <a:gd name="T95" fmla="*/ 156 h 1211"/>
              <a:gd name="T96" fmla="*/ 98 w 476"/>
              <a:gd name="T97" fmla="*/ 992 h 1211"/>
              <a:gd name="T98" fmla="*/ 91 w 476"/>
              <a:gd name="T99" fmla="*/ 872 h 1211"/>
              <a:gd name="T100" fmla="*/ 97 w 476"/>
              <a:gd name="T101" fmla="*/ 1018 h 1211"/>
              <a:gd name="T102" fmla="*/ 103 w 476"/>
              <a:gd name="T103" fmla="*/ 1103 h 1211"/>
              <a:gd name="T104" fmla="*/ 85 w 476"/>
              <a:gd name="T105" fmla="*/ 1051 h 1211"/>
              <a:gd name="T106" fmla="*/ 66 w 476"/>
              <a:gd name="T107" fmla="*/ 1056 h 1211"/>
              <a:gd name="T108" fmla="*/ 323 w 476"/>
              <a:gd name="T109" fmla="*/ 1010 h 1211"/>
              <a:gd name="T110" fmla="*/ 292 w 476"/>
              <a:gd name="T111" fmla="*/ 1038 h 1211"/>
              <a:gd name="T112" fmla="*/ 388 w 476"/>
              <a:gd name="T113" fmla="*/ 823 h 1211"/>
              <a:gd name="T114" fmla="*/ 369 w 476"/>
              <a:gd name="T115" fmla="*/ 950 h 1211"/>
              <a:gd name="T116" fmla="*/ 382 w 476"/>
              <a:gd name="T117" fmla="*/ 783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6" h="1211">
                <a:moveTo>
                  <a:pt x="174" y="156"/>
                </a:moveTo>
                <a:lnTo>
                  <a:pt x="174" y="156"/>
                </a:lnTo>
                <a:lnTo>
                  <a:pt x="162" y="163"/>
                </a:lnTo>
                <a:lnTo>
                  <a:pt x="162" y="163"/>
                </a:lnTo>
                <a:lnTo>
                  <a:pt x="97" y="181"/>
                </a:lnTo>
                <a:lnTo>
                  <a:pt x="97" y="181"/>
                </a:lnTo>
                <a:lnTo>
                  <a:pt x="84" y="184"/>
                </a:lnTo>
                <a:lnTo>
                  <a:pt x="78" y="188"/>
                </a:lnTo>
                <a:lnTo>
                  <a:pt x="74" y="191"/>
                </a:lnTo>
                <a:lnTo>
                  <a:pt x="74" y="191"/>
                </a:lnTo>
                <a:lnTo>
                  <a:pt x="71" y="197"/>
                </a:lnTo>
                <a:lnTo>
                  <a:pt x="69" y="202"/>
                </a:lnTo>
                <a:lnTo>
                  <a:pt x="69" y="202"/>
                </a:lnTo>
                <a:lnTo>
                  <a:pt x="54" y="227"/>
                </a:lnTo>
                <a:lnTo>
                  <a:pt x="45" y="247"/>
                </a:lnTo>
                <a:lnTo>
                  <a:pt x="39" y="261"/>
                </a:lnTo>
                <a:lnTo>
                  <a:pt x="39" y="261"/>
                </a:lnTo>
                <a:lnTo>
                  <a:pt x="35" y="269"/>
                </a:lnTo>
                <a:lnTo>
                  <a:pt x="34" y="277"/>
                </a:lnTo>
                <a:lnTo>
                  <a:pt x="33" y="281"/>
                </a:lnTo>
                <a:lnTo>
                  <a:pt x="30" y="286"/>
                </a:lnTo>
                <a:lnTo>
                  <a:pt x="30" y="286"/>
                </a:lnTo>
                <a:lnTo>
                  <a:pt x="19" y="301"/>
                </a:lnTo>
                <a:lnTo>
                  <a:pt x="19" y="301"/>
                </a:lnTo>
                <a:lnTo>
                  <a:pt x="14" y="309"/>
                </a:lnTo>
                <a:lnTo>
                  <a:pt x="7" y="320"/>
                </a:lnTo>
                <a:lnTo>
                  <a:pt x="3" y="327"/>
                </a:lnTo>
                <a:lnTo>
                  <a:pt x="1" y="336"/>
                </a:lnTo>
                <a:lnTo>
                  <a:pt x="0" y="343"/>
                </a:lnTo>
                <a:lnTo>
                  <a:pt x="0" y="350"/>
                </a:lnTo>
                <a:lnTo>
                  <a:pt x="0" y="350"/>
                </a:lnTo>
                <a:lnTo>
                  <a:pt x="1" y="358"/>
                </a:lnTo>
                <a:lnTo>
                  <a:pt x="5" y="365"/>
                </a:lnTo>
                <a:lnTo>
                  <a:pt x="11" y="379"/>
                </a:lnTo>
                <a:lnTo>
                  <a:pt x="18" y="395"/>
                </a:lnTo>
                <a:lnTo>
                  <a:pt x="18" y="395"/>
                </a:lnTo>
                <a:lnTo>
                  <a:pt x="25" y="415"/>
                </a:lnTo>
                <a:lnTo>
                  <a:pt x="25" y="415"/>
                </a:lnTo>
                <a:lnTo>
                  <a:pt x="19" y="428"/>
                </a:lnTo>
                <a:lnTo>
                  <a:pt x="14" y="440"/>
                </a:lnTo>
                <a:lnTo>
                  <a:pt x="12" y="450"/>
                </a:lnTo>
                <a:lnTo>
                  <a:pt x="12" y="450"/>
                </a:lnTo>
                <a:lnTo>
                  <a:pt x="11" y="463"/>
                </a:lnTo>
                <a:lnTo>
                  <a:pt x="11" y="482"/>
                </a:lnTo>
                <a:lnTo>
                  <a:pt x="11" y="507"/>
                </a:lnTo>
                <a:lnTo>
                  <a:pt x="11" y="507"/>
                </a:lnTo>
                <a:lnTo>
                  <a:pt x="18" y="540"/>
                </a:lnTo>
                <a:lnTo>
                  <a:pt x="24" y="563"/>
                </a:lnTo>
                <a:lnTo>
                  <a:pt x="26" y="571"/>
                </a:lnTo>
                <a:lnTo>
                  <a:pt x="28" y="575"/>
                </a:lnTo>
                <a:lnTo>
                  <a:pt x="28" y="575"/>
                </a:lnTo>
                <a:lnTo>
                  <a:pt x="38" y="582"/>
                </a:lnTo>
                <a:lnTo>
                  <a:pt x="46" y="585"/>
                </a:lnTo>
                <a:lnTo>
                  <a:pt x="46" y="615"/>
                </a:lnTo>
                <a:lnTo>
                  <a:pt x="45" y="630"/>
                </a:lnTo>
                <a:lnTo>
                  <a:pt x="45" y="630"/>
                </a:lnTo>
                <a:lnTo>
                  <a:pt x="43" y="630"/>
                </a:lnTo>
                <a:lnTo>
                  <a:pt x="40" y="633"/>
                </a:lnTo>
                <a:lnTo>
                  <a:pt x="39" y="635"/>
                </a:lnTo>
                <a:lnTo>
                  <a:pt x="39" y="635"/>
                </a:lnTo>
                <a:lnTo>
                  <a:pt x="37" y="641"/>
                </a:lnTo>
                <a:lnTo>
                  <a:pt x="33" y="652"/>
                </a:lnTo>
                <a:lnTo>
                  <a:pt x="33" y="652"/>
                </a:lnTo>
                <a:lnTo>
                  <a:pt x="28" y="660"/>
                </a:lnTo>
                <a:lnTo>
                  <a:pt x="28" y="662"/>
                </a:lnTo>
                <a:lnTo>
                  <a:pt x="28" y="666"/>
                </a:lnTo>
                <a:lnTo>
                  <a:pt x="28" y="666"/>
                </a:lnTo>
                <a:lnTo>
                  <a:pt x="30" y="670"/>
                </a:lnTo>
                <a:lnTo>
                  <a:pt x="31" y="674"/>
                </a:lnTo>
                <a:lnTo>
                  <a:pt x="33" y="678"/>
                </a:lnTo>
                <a:lnTo>
                  <a:pt x="33" y="678"/>
                </a:lnTo>
                <a:lnTo>
                  <a:pt x="33" y="685"/>
                </a:lnTo>
                <a:lnTo>
                  <a:pt x="35" y="692"/>
                </a:lnTo>
                <a:lnTo>
                  <a:pt x="38" y="695"/>
                </a:lnTo>
                <a:lnTo>
                  <a:pt x="40" y="699"/>
                </a:lnTo>
                <a:lnTo>
                  <a:pt x="40" y="699"/>
                </a:lnTo>
                <a:lnTo>
                  <a:pt x="50" y="710"/>
                </a:lnTo>
                <a:lnTo>
                  <a:pt x="52" y="712"/>
                </a:lnTo>
                <a:lnTo>
                  <a:pt x="56" y="713"/>
                </a:lnTo>
                <a:lnTo>
                  <a:pt x="56" y="713"/>
                </a:lnTo>
                <a:lnTo>
                  <a:pt x="61" y="714"/>
                </a:lnTo>
                <a:lnTo>
                  <a:pt x="65" y="713"/>
                </a:lnTo>
                <a:lnTo>
                  <a:pt x="65" y="713"/>
                </a:lnTo>
                <a:lnTo>
                  <a:pt x="72" y="721"/>
                </a:lnTo>
                <a:lnTo>
                  <a:pt x="79" y="731"/>
                </a:lnTo>
                <a:lnTo>
                  <a:pt x="79" y="731"/>
                </a:lnTo>
                <a:lnTo>
                  <a:pt x="80" y="740"/>
                </a:lnTo>
                <a:lnTo>
                  <a:pt x="80" y="762"/>
                </a:lnTo>
                <a:lnTo>
                  <a:pt x="80" y="762"/>
                </a:lnTo>
                <a:lnTo>
                  <a:pt x="74" y="759"/>
                </a:lnTo>
                <a:lnTo>
                  <a:pt x="69" y="759"/>
                </a:lnTo>
                <a:lnTo>
                  <a:pt x="65" y="759"/>
                </a:lnTo>
                <a:lnTo>
                  <a:pt x="65" y="759"/>
                </a:lnTo>
                <a:lnTo>
                  <a:pt x="63" y="763"/>
                </a:lnTo>
                <a:lnTo>
                  <a:pt x="61" y="766"/>
                </a:lnTo>
                <a:lnTo>
                  <a:pt x="59" y="773"/>
                </a:lnTo>
                <a:lnTo>
                  <a:pt x="59" y="773"/>
                </a:lnTo>
                <a:lnTo>
                  <a:pt x="58" y="827"/>
                </a:lnTo>
                <a:lnTo>
                  <a:pt x="57" y="863"/>
                </a:lnTo>
                <a:lnTo>
                  <a:pt x="58" y="875"/>
                </a:lnTo>
                <a:lnTo>
                  <a:pt x="58" y="880"/>
                </a:lnTo>
                <a:lnTo>
                  <a:pt x="58" y="880"/>
                </a:lnTo>
                <a:lnTo>
                  <a:pt x="60" y="881"/>
                </a:lnTo>
                <a:lnTo>
                  <a:pt x="65" y="881"/>
                </a:lnTo>
                <a:lnTo>
                  <a:pt x="69" y="881"/>
                </a:lnTo>
                <a:lnTo>
                  <a:pt x="70" y="881"/>
                </a:lnTo>
                <a:lnTo>
                  <a:pt x="70" y="881"/>
                </a:lnTo>
                <a:lnTo>
                  <a:pt x="60" y="974"/>
                </a:lnTo>
                <a:lnTo>
                  <a:pt x="51" y="1068"/>
                </a:lnTo>
                <a:lnTo>
                  <a:pt x="37" y="1069"/>
                </a:lnTo>
                <a:lnTo>
                  <a:pt x="37" y="1069"/>
                </a:lnTo>
                <a:lnTo>
                  <a:pt x="37" y="1063"/>
                </a:lnTo>
                <a:lnTo>
                  <a:pt x="35" y="1056"/>
                </a:lnTo>
                <a:lnTo>
                  <a:pt x="35" y="1056"/>
                </a:lnTo>
                <a:lnTo>
                  <a:pt x="34" y="1053"/>
                </a:lnTo>
                <a:lnTo>
                  <a:pt x="32" y="1050"/>
                </a:lnTo>
                <a:lnTo>
                  <a:pt x="28" y="1049"/>
                </a:lnTo>
                <a:lnTo>
                  <a:pt x="24" y="1048"/>
                </a:lnTo>
                <a:lnTo>
                  <a:pt x="24" y="1048"/>
                </a:lnTo>
                <a:lnTo>
                  <a:pt x="20" y="1048"/>
                </a:lnTo>
                <a:lnTo>
                  <a:pt x="16" y="1050"/>
                </a:lnTo>
                <a:lnTo>
                  <a:pt x="14" y="1053"/>
                </a:lnTo>
                <a:lnTo>
                  <a:pt x="12" y="1057"/>
                </a:lnTo>
                <a:lnTo>
                  <a:pt x="12" y="1057"/>
                </a:lnTo>
                <a:lnTo>
                  <a:pt x="9" y="1069"/>
                </a:lnTo>
                <a:lnTo>
                  <a:pt x="8" y="1090"/>
                </a:lnTo>
                <a:lnTo>
                  <a:pt x="8" y="1112"/>
                </a:lnTo>
                <a:lnTo>
                  <a:pt x="9" y="1120"/>
                </a:lnTo>
                <a:lnTo>
                  <a:pt x="11" y="1126"/>
                </a:lnTo>
                <a:lnTo>
                  <a:pt x="11" y="1126"/>
                </a:lnTo>
                <a:lnTo>
                  <a:pt x="12" y="1133"/>
                </a:lnTo>
                <a:lnTo>
                  <a:pt x="13" y="1138"/>
                </a:lnTo>
                <a:lnTo>
                  <a:pt x="15" y="1141"/>
                </a:lnTo>
                <a:lnTo>
                  <a:pt x="18" y="1144"/>
                </a:lnTo>
                <a:lnTo>
                  <a:pt x="18" y="1144"/>
                </a:lnTo>
                <a:lnTo>
                  <a:pt x="26" y="1144"/>
                </a:lnTo>
                <a:lnTo>
                  <a:pt x="30" y="1144"/>
                </a:lnTo>
                <a:lnTo>
                  <a:pt x="31" y="1142"/>
                </a:lnTo>
                <a:lnTo>
                  <a:pt x="31" y="1142"/>
                </a:lnTo>
                <a:lnTo>
                  <a:pt x="34" y="1126"/>
                </a:lnTo>
                <a:lnTo>
                  <a:pt x="37" y="1112"/>
                </a:lnTo>
                <a:lnTo>
                  <a:pt x="64" y="1112"/>
                </a:lnTo>
                <a:lnTo>
                  <a:pt x="64" y="1112"/>
                </a:lnTo>
                <a:lnTo>
                  <a:pt x="65" y="1135"/>
                </a:lnTo>
                <a:lnTo>
                  <a:pt x="65" y="1135"/>
                </a:lnTo>
                <a:lnTo>
                  <a:pt x="66" y="1139"/>
                </a:lnTo>
                <a:lnTo>
                  <a:pt x="70" y="1140"/>
                </a:lnTo>
                <a:lnTo>
                  <a:pt x="73" y="1142"/>
                </a:lnTo>
                <a:lnTo>
                  <a:pt x="73" y="1142"/>
                </a:lnTo>
                <a:lnTo>
                  <a:pt x="77" y="1174"/>
                </a:lnTo>
                <a:lnTo>
                  <a:pt x="80" y="1197"/>
                </a:lnTo>
                <a:lnTo>
                  <a:pt x="83" y="1205"/>
                </a:lnTo>
                <a:lnTo>
                  <a:pt x="85" y="1209"/>
                </a:lnTo>
                <a:lnTo>
                  <a:pt x="85" y="1209"/>
                </a:lnTo>
                <a:lnTo>
                  <a:pt x="90" y="1211"/>
                </a:lnTo>
                <a:lnTo>
                  <a:pt x="96" y="1211"/>
                </a:lnTo>
                <a:lnTo>
                  <a:pt x="101" y="1210"/>
                </a:lnTo>
                <a:lnTo>
                  <a:pt x="104" y="1208"/>
                </a:lnTo>
                <a:lnTo>
                  <a:pt x="104" y="1208"/>
                </a:lnTo>
                <a:lnTo>
                  <a:pt x="105" y="1204"/>
                </a:lnTo>
                <a:lnTo>
                  <a:pt x="106" y="1198"/>
                </a:lnTo>
                <a:lnTo>
                  <a:pt x="109" y="1183"/>
                </a:lnTo>
                <a:lnTo>
                  <a:pt x="110" y="1160"/>
                </a:lnTo>
                <a:lnTo>
                  <a:pt x="114" y="1160"/>
                </a:lnTo>
                <a:lnTo>
                  <a:pt x="116" y="1163"/>
                </a:lnTo>
                <a:lnTo>
                  <a:pt x="116" y="1163"/>
                </a:lnTo>
                <a:lnTo>
                  <a:pt x="127" y="1163"/>
                </a:lnTo>
                <a:lnTo>
                  <a:pt x="127" y="1163"/>
                </a:lnTo>
                <a:lnTo>
                  <a:pt x="138" y="1163"/>
                </a:lnTo>
                <a:lnTo>
                  <a:pt x="138" y="1163"/>
                </a:lnTo>
                <a:lnTo>
                  <a:pt x="138" y="1178"/>
                </a:lnTo>
                <a:lnTo>
                  <a:pt x="138" y="1190"/>
                </a:lnTo>
                <a:lnTo>
                  <a:pt x="140" y="1198"/>
                </a:lnTo>
                <a:lnTo>
                  <a:pt x="140" y="1198"/>
                </a:lnTo>
                <a:lnTo>
                  <a:pt x="142" y="1203"/>
                </a:lnTo>
                <a:lnTo>
                  <a:pt x="145" y="1205"/>
                </a:lnTo>
                <a:lnTo>
                  <a:pt x="150" y="1206"/>
                </a:lnTo>
                <a:lnTo>
                  <a:pt x="155" y="1206"/>
                </a:lnTo>
                <a:lnTo>
                  <a:pt x="155" y="1206"/>
                </a:lnTo>
                <a:lnTo>
                  <a:pt x="156" y="1204"/>
                </a:lnTo>
                <a:lnTo>
                  <a:pt x="159" y="1202"/>
                </a:lnTo>
                <a:lnTo>
                  <a:pt x="161" y="1196"/>
                </a:lnTo>
                <a:lnTo>
                  <a:pt x="166" y="1180"/>
                </a:lnTo>
                <a:lnTo>
                  <a:pt x="166" y="1180"/>
                </a:lnTo>
                <a:lnTo>
                  <a:pt x="167" y="1170"/>
                </a:lnTo>
                <a:lnTo>
                  <a:pt x="168" y="1153"/>
                </a:lnTo>
                <a:lnTo>
                  <a:pt x="168" y="1124"/>
                </a:lnTo>
                <a:lnTo>
                  <a:pt x="168" y="1124"/>
                </a:lnTo>
                <a:lnTo>
                  <a:pt x="167" y="1115"/>
                </a:lnTo>
                <a:lnTo>
                  <a:pt x="166" y="1107"/>
                </a:lnTo>
                <a:lnTo>
                  <a:pt x="163" y="1100"/>
                </a:lnTo>
                <a:lnTo>
                  <a:pt x="159" y="1096"/>
                </a:lnTo>
                <a:lnTo>
                  <a:pt x="159" y="1096"/>
                </a:lnTo>
                <a:lnTo>
                  <a:pt x="155" y="1094"/>
                </a:lnTo>
                <a:lnTo>
                  <a:pt x="151" y="1093"/>
                </a:lnTo>
                <a:lnTo>
                  <a:pt x="148" y="1093"/>
                </a:lnTo>
                <a:lnTo>
                  <a:pt x="144" y="1094"/>
                </a:lnTo>
                <a:lnTo>
                  <a:pt x="144" y="1094"/>
                </a:lnTo>
                <a:lnTo>
                  <a:pt x="142" y="1098"/>
                </a:lnTo>
                <a:lnTo>
                  <a:pt x="140" y="1100"/>
                </a:lnTo>
                <a:lnTo>
                  <a:pt x="138" y="1103"/>
                </a:lnTo>
                <a:lnTo>
                  <a:pt x="135" y="1094"/>
                </a:lnTo>
                <a:lnTo>
                  <a:pt x="135" y="1094"/>
                </a:lnTo>
                <a:lnTo>
                  <a:pt x="134" y="1062"/>
                </a:lnTo>
                <a:lnTo>
                  <a:pt x="132" y="1030"/>
                </a:lnTo>
                <a:lnTo>
                  <a:pt x="132" y="1030"/>
                </a:lnTo>
                <a:lnTo>
                  <a:pt x="132" y="1030"/>
                </a:lnTo>
                <a:lnTo>
                  <a:pt x="135" y="1029"/>
                </a:lnTo>
                <a:lnTo>
                  <a:pt x="140" y="1028"/>
                </a:lnTo>
                <a:lnTo>
                  <a:pt x="140" y="1028"/>
                </a:lnTo>
                <a:lnTo>
                  <a:pt x="143" y="1023"/>
                </a:lnTo>
                <a:lnTo>
                  <a:pt x="144" y="1019"/>
                </a:lnTo>
                <a:lnTo>
                  <a:pt x="172" y="1028"/>
                </a:lnTo>
                <a:lnTo>
                  <a:pt x="172" y="1028"/>
                </a:lnTo>
                <a:lnTo>
                  <a:pt x="174" y="1032"/>
                </a:lnTo>
                <a:lnTo>
                  <a:pt x="175" y="1036"/>
                </a:lnTo>
                <a:lnTo>
                  <a:pt x="175" y="1040"/>
                </a:lnTo>
                <a:lnTo>
                  <a:pt x="175" y="1040"/>
                </a:lnTo>
                <a:lnTo>
                  <a:pt x="174" y="1042"/>
                </a:lnTo>
                <a:lnTo>
                  <a:pt x="174" y="1047"/>
                </a:lnTo>
                <a:lnTo>
                  <a:pt x="174" y="1047"/>
                </a:lnTo>
                <a:lnTo>
                  <a:pt x="174" y="1055"/>
                </a:lnTo>
                <a:lnTo>
                  <a:pt x="174" y="1063"/>
                </a:lnTo>
                <a:lnTo>
                  <a:pt x="174" y="1063"/>
                </a:lnTo>
                <a:lnTo>
                  <a:pt x="173" y="1071"/>
                </a:lnTo>
                <a:lnTo>
                  <a:pt x="174" y="1081"/>
                </a:lnTo>
                <a:lnTo>
                  <a:pt x="174" y="1081"/>
                </a:lnTo>
                <a:lnTo>
                  <a:pt x="175" y="1089"/>
                </a:lnTo>
                <a:lnTo>
                  <a:pt x="176" y="1092"/>
                </a:lnTo>
                <a:lnTo>
                  <a:pt x="180" y="1093"/>
                </a:lnTo>
                <a:lnTo>
                  <a:pt x="180" y="1093"/>
                </a:lnTo>
                <a:lnTo>
                  <a:pt x="214" y="1095"/>
                </a:lnTo>
                <a:lnTo>
                  <a:pt x="234" y="1095"/>
                </a:lnTo>
                <a:lnTo>
                  <a:pt x="241" y="1095"/>
                </a:lnTo>
                <a:lnTo>
                  <a:pt x="245" y="1094"/>
                </a:lnTo>
                <a:lnTo>
                  <a:pt x="245" y="1094"/>
                </a:lnTo>
                <a:lnTo>
                  <a:pt x="248" y="1090"/>
                </a:lnTo>
                <a:lnTo>
                  <a:pt x="250" y="1083"/>
                </a:lnTo>
                <a:lnTo>
                  <a:pt x="251" y="1077"/>
                </a:lnTo>
                <a:lnTo>
                  <a:pt x="250" y="1074"/>
                </a:lnTo>
                <a:lnTo>
                  <a:pt x="250" y="1074"/>
                </a:lnTo>
                <a:lnTo>
                  <a:pt x="245" y="1069"/>
                </a:lnTo>
                <a:lnTo>
                  <a:pt x="239" y="1063"/>
                </a:lnTo>
                <a:lnTo>
                  <a:pt x="239" y="1063"/>
                </a:lnTo>
                <a:lnTo>
                  <a:pt x="237" y="1056"/>
                </a:lnTo>
                <a:lnTo>
                  <a:pt x="234" y="1045"/>
                </a:lnTo>
                <a:lnTo>
                  <a:pt x="231" y="1030"/>
                </a:lnTo>
                <a:lnTo>
                  <a:pt x="231" y="1030"/>
                </a:lnTo>
                <a:lnTo>
                  <a:pt x="234" y="1035"/>
                </a:lnTo>
                <a:lnTo>
                  <a:pt x="243" y="1044"/>
                </a:lnTo>
                <a:lnTo>
                  <a:pt x="247" y="1049"/>
                </a:lnTo>
                <a:lnTo>
                  <a:pt x="253" y="1054"/>
                </a:lnTo>
                <a:lnTo>
                  <a:pt x="259" y="1057"/>
                </a:lnTo>
                <a:lnTo>
                  <a:pt x="265" y="1058"/>
                </a:lnTo>
                <a:lnTo>
                  <a:pt x="265" y="1058"/>
                </a:lnTo>
                <a:lnTo>
                  <a:pt x="274" y="1058"/>
                </a:lnTo>
                <a:lnTo>
                  <a:pt x="280" y="1058"/>
                </a:lnTo>
                <a:lnTo>
                  <a:pt x="284" y="1057"/>
                </a:lnTo>
                <a:lnTo>
                  <a:pt x="284" y="1057"/>
                </a:lnTo>
                <a:lnTo>
                  <a:pt x="284" y="1071"/>
                </a:lnTo>
                <a:lnTo>
                  <a:pt x="284" y="1085"/>
                </a:lnTo>
                <a:lnTo>
                  <a:pt x="285" y="1098"/>
                </a:lnTo>
                <a:lnTo>
                  <a:pt x="285" y="1098"/>
                </a:lnTo>
                <a:lnTo>
                  <a:pt x="288" y="1109"/>
                </a:lnTo>
                <a:lnTo>
                  <a:pt x="291" y="1119"/>
                </a:lnTo>
                <a:lnTo>
                  <a:pt x="293" y="1127"/>
                </a:lnTo>
                <a:lnTo>
                  <a:pt x="296" y="1129"/>
                </a:lnTo>
                <a:lnTo>
                  <a:pt x="296" y="1129"/>
                </a:lnTo>
                <a:lnTo>
                  <a:pt x="302" y="1131"/>
                </a:lnTo>
                <a:lnTo>
                  <a:pt x="305" y="1131"/>
                </a:lnTo>
                <a:lnTo>
                  <a:pt x="309" y="1128"/>
                </a:lnTo>
                <a:lnTo>
                  <a:pt x="309" y="1128"/>
                </a:lnTo>
                <a:lnTo>
                  <a:pt x="311" y="1126"/>
                </a:lnTo>
                <a:lnTo>
                  <a:pt x="312" y="1122"/>
                </a:lnTo>
                <a:lnTo>
                  <a:pt x="316" y="1112"/>
                </a:lnTo>
                <a:lnTo>
                  <a:pt x="318" y="1098"/>
                </a:lnTo>
                <a:lnTo>
                  <a:pt x="335" y="1098"/>
                </a:lnTo>
                <a:lnTo>
                  <a:pt x="335" y="1098"/>
                </a:lnTo>
                <a:lnTo>
                  <a:pt x="338" y="1111"/>
                </a:lnTo>
                <a:lnTo>
                  <a:pt x="341" y="1121"/>
                </a:lnTo>
                <a:lnTo>
                  <a:pt x="342" y="1124"/>
                </a:lnTo>
                <a:lnTo>
                  <a:pt x="343" y="1126"/>
                </a:lnTo>
                <a:lnTo>
                  <a:pt x="343" y="1126"/>
                </a:lnTo>
                <a:lnTo>
                  <a:pt x="347" y="1126"/>
                </a:lnTo>
                <a:lnTo>
                  <a:pt x="351" y="1127"/>
                </a:lnTo>
                <a:lnTo>
                  <a:pt x="356" y="1126"/>
                </a:lnTo>
                <a:lnTo>
                  <a:pt x="360" y="1122"/>
                </a:lnTo>
                <a:lnTo>
                  <a:pt x="360" y="1122"/>
                </a:lnTo>
                <a:lnTo>
                  <a:pt x="363" y="1116"/>
                </a:lnTo>
                <a:lnTo>
                  <a:pt x="366" y="1108"/>
                </a:lnTo>
                <a:lnTo>
                  <a:pt x="367" y="1094"/>
                </a:lnTo>
                <a:lnTo>
                  <a:pt x="367" y="1075"/>
                </a:lnTo>
                <a:lnTo>
                  <a:pt x="367" y="1075"/>
                </a:lnTo>
                <a:lnTo>
                  <a:pt x="367" y="1056"/>
                </a:lnTo>
                <a:lnTo>
                  <a:pt x="363" y="1044"/>
                </a:lnTo>
                <a:lnTo>
                  <a:pt x="361" y="1037"/>
                </a:lnTo>
                <a:lnTo>
                  <a:pt x="359" y="1035"/>
                </a:lnTo>
                <a:lnTo>
                  <a:pt x="359" y="1035"/>
                </a:lnTo>
                <a:lnTo>
                  <a:pt x="350" y="1035"/>
                </a:lnTo>
                <a:lnTo>
                  <a:pt x="343" y="1035"/>
                </a:lnTo>
                <a:lnTo>
                  <a:pt x="348" y="991"/>
                </a:lnTo>
                <a:lnTo>
                  <a:pt x="357" y="978"/>
                </a:lnTo>
                <a:lnTo>
                  <a:pt x="405" y="978"/>
                </a:lnTo>
                <a:lnTo>
                  <a:pt x="412" y="1011"/>
                </a:lnTo>
                <a:lnTo>
                  <a:pt x="422" y="1018"/>
                </a:lnTo>
                <a:lnTo>
                  <a:pt x="430" y="1080"/>
                </a:lnTo>
                <a:lnTo>
                  <a:pt x="422" y="1100"/>
                </a:lnTo>
                <a:lnTo>
                  <a:pt x="415" y="1098"/>
                </a:lnTo>
                <a:lnTo>
                  <a:pt x="415" y="1098"/>
                </a:lnTo>
                <a:lnTo>
                  <a:pt x="414" y="1094"/>
                </a:lnTo>
                <a:lnTo>
                  <a:pt x="413" y="1092"/>
                </a:lnTo>
                <a:lnTo>
                  <a:pt x="409" y="1088"/>
                </a:lnTo>
                <a:lnTo>
                  <a:pt x="409" y="1088"/>
                </a:lnTo>
                <a:lnTo>
                  <a:pt x="405" y="1086"/>
                </a:lnTo>
                <a:lnTo>
                  <a:pt x="400" y="1085"/>
                </a:lnTo>
                <a:lnTo>
                  <a:pt x="398" y="1085"/>
                </a:lnTo>
                <a:lnTo>
                  <a:pt x="395" y="1086"/>
                </a:lnTo>
                <a:lnTo>
                  <a:pt x="392" y="1088"/>
                </a:lnTo>
                <a:lnTo>
                  <a:pt x="389" y="1092"/>
                </a:lnTo>
                <a:lnTo>
                  <a:pt x="389" y="1092"/>
                </a:lnTo>
                <a:lnTo>
                  <a:pt x="387" y="1096"/>
                </a:lnTo>
                <a:lnTo>
                  <a:pt x="386" y="1103"/>
                </a:lnTo>
                <a:lnTo>
                  <a:pt x="383" y="1120"/>
                </a:lnTo>
                <a:lnTo>
                  <a:pt x="382" y="1137"/>
                </a:lnTo>
                <a:lnTo>
                  <a:pt x="383" y="1150"/>
                </a:lnTo>
                <a:lnTo>
                  <a:pt x="383" y="1150"/>
                </a:lnTo>
                <a:lnTo>
                  <a:pt x="388" y="1171"/>
                </a:lnTo>
                <a:lnTo>
                  <a:pt x="392" y="1180"/>
                </a:lnTo>
                <a:lnTo>
                  <a:pt x="394" y="1185"/>
                </a:lnTo>
                <a:lnTo>
                  <a:pt x="394" y="1185"/>
                </a:lnTo>
                <a:lnTo>
                  <a:pt x="398" y="1187"/>
                </a:lnTo>
                <a:lnTo>
                  <a:pt x="402" y="1189"/>
                </a:lnTo>
                <a:lnTo>
                  <a:pt x="407" y="1190"/>
                </a:lnTo>
                <a:lnTo>
                  <a:pt x="411" y="1189"/>
                </a:lnTo>
                <a:lnTo>
                  <a:pt x="411" y="1189"/>
                </a:lnTo>
                <a:lnTo>
                  <a:pt x="413" y="1184"/>
                </a:lnTo>
                <a:lnTo>
                  <a:pt x="415" y="1178"/>
                </a:lnTo>
                <a:lnTo>
                  <a:pt x="417" y="1171"/>
                </a:lnTo>
                <a:lnTo>
                  <a:pt x="418" y="1163"/>
                </a:lnTo>
                <a:lnTo>
                  <a:pt x="418" y="1163"/>
                </a:lnTo>
                <a:lnTo>
                  <a:pt x="419" y="1139"/>
                </a:lnTo>
                <a:lnTo>
                  <a:pt x="424" y="1139"/>
                </a:lnTo>
                <a:lnTo>
                  <a:pt x="424" y="1146"/>
                </a:lnTo>
                <a:lnTo>
                  <a:pt x="440" y="1146"/>
                </a:lnTo>
                <a:lnTo>
                  <a:pt x="440" y="1146"/>
                </a:lnTo>
                <a:lnTo>
                  <a:pt x="443" y="1163"/>
                </a:lnTo>
                <a:lnTo>
                  <a:pt x="446" y="1174"/>
                </a:lnTo>
                <a:lnTo>
                  <a:pt x="448" y="1179"/>
                </a:lnTo>
                <a:lnTo>
                  <a:pt x="451" y="1182"/>
                </a:lnTo>
                <a:lnTo>
                  <a:pt x="451" y="1182"/>
                </a:lnTo>
                <a:lnTo>
                  <a:pt x="456" y="1185"/>
                </a:lnTo>
                <a:lnTo>
                  <a:pt x="458" y="1186"/>
                </a:lnTo>
                <a:lnTo>
                  <a:pt x="461" y="1186"/>
                </a:lnTo>
                <a:lnTo>
                  <a:pt x="464" y="1185"/>
                </a:lnTo>
                <a:lnTo>
                  <a:pt x="465" y="1184"/>
                </a:lnTo>
                <a:lnTo>
                  <a:pt x="467" y="1180"/>
                </a:lnTo>
                <a:lnTo>
                  <a:pt x="470" y="1176"/>
                </a:lnTo>
                <a:lnTo>
                  <a:pt x="470" y="1176"/>
                </a:lnTo>
                <a:lnTo>
                  <a:pt x="472" y="1171"/>
                </a:lnTo>
                <a:lnTo>
                  <a:pt x="473" y="1164"/>
                </a:lnTo>
                <a:lnTo>
                  <a:pt x="476" y="1147"/>
                </a:lnTo>
                <a:lnTo>
                  <a:pt x="476" y="1129"/>
                </a:lnTo>
                <a:lnTo>
                  <a:pt x="476" y="1114"/>
                </a:lnTo>
                <a:lnTo>
                  <a:pt x="476" y="1114"/>
                </a:lnTo>
                <a:lnTo>
                  <a:pt x="474" y="1102"/>
                </a:lnTo>
                <a:lnTo>
                  <a:pt x="472" y="1094"/>
                </a:lnTo>
                <a:lnTo>
                  <a:pt x="469" y="1088"/>
                </a:lnTo>
                <a:lnTo>
                  <a:pt x="465" y="1083"/>
                </a:lnTo>
                <a:lnTo>
                  <a:pt x="465" y="1083"/>
                </a:lnTo>
                <a:lnTo>
                  <a:pt x="463" y="1081"/>
                </a:lnTo>
                <a:lnTo>
                  <a:pt x="460" y="1080"/>
                </a:lnTo>
                <a:lnTo>
                  <a:pt x="456" y="1080"/>
                </a:lnTo>
                <a:lnTo>
                  <a:pt x="456" y="1080"/>
                </a:lnTo>
                <a:lnTo>
                  <a:pt x="452" y="1080"/>
                </a:lnTo>
                <a:lnTo>
                  <a:pt x="450" y="1082"/>
                </a:lnTo>
                <a:lnTo>
                  <a:pt x="446" y="1083"/>
                </a:lnTo>
                <a:lnTo>
                  <a:pt x="444" y="1075"/>
                </a:lnTo>
                <a:lnTo>
                  <a:pt x="435" y="1016"/>
                </a:lnTo>
                <a:lnTo>
                  <a:pt x="439" y="1011"/>
                </a:lnTo>
                <a:lnTo>
                  <a:pt x="395" y="700"/>
                </a:lnTo>
                <a:lnTo>
                  <a:pt x="398" y="699"/>
                </a:lnTo>
                <a:lnTo>
                  <a:pt x="398" y="699"/>
                </a:lnTo>
                <a:lnTo>
                  <a:pt x="394" y="678"/>
                </a:lnTo>
                <a:lnTo>
                  <a:pt x="394" y="678"/>
                </a:lnTo>
                <a:lnTo>
                  <a:pt x="394" y="669"/>
                </a:lnTo>
                <a:lnTo>
                  <a:pt x="395" y="663"/>
                </a:lnTo>
                <a:lnTo>
                  <a:pt x="394" y="660"/>
                </a:lnTo>
                <a:lnTo>
                  <a:pt x="392" y="654"/>
                </a:lnTo>
                <a:lnTo>
                  <a:pt x="392" y="654"/>
                </a:lnTo>
                <a:lnTo>
                  <a:pt x="389" y="633"/>
                </a:lnTo>
                <a:lnTo>
                  <a:pt x="389" y="633"/>
                </a:lnTo>
                <a:lnTo>
                  <a:pt x="390" y="634"/>
                </a:lnTo>
                <a:lnTo>
                  <a:pt x="394" y="633"/>
                </a:lnTo>
                <a:lnTo>
                  <a:pt x="395" y="633"/>
                </a:lnTo>
                <a:lnTo>
                  <a:pt x="398" y="630"/>
                </a:lnTo>
                <a:lnTo>
                  <a:pt x="399" y="628"/>
                </a:lnTo>
                <a:lnTo>
                  <a:pt x="400" y="624"/>
                </a:lnTo>
                <a:lnTo>
                  <a:pt x="400" y="624"/>
                </a:lnTo>
                <a:lnTo>
                  <a:pt x="400" y="620"/>
                </a:lnTo>
                <a:lnTo>
                  <a:pt x="400" y="616"/>
                </a:lnTo>
                <a:lnTo>
                  <a:pt x="398" y="611"/>
                </a:lnTo>
                <a:lnTo>
                  <a:pt x="394" y="609"/>
                </a:lnTo>
                <a:lnTo>
                  <a:pt x="393" y="608"/>
                </a:lnTo>
                <a:lnTo>
                  <a:pt x="393" y="608"/>
                </a:lnTo>
                <a:lnTo>
                  <a:pt x="388" y="597"/>
                </a:lnTo>
                <a:lnTo>
                  <a:pt x="383" y="589"/>
                </a:lnTo>
                <a:lnTo>
                  <a:pt x="379" y="583"/>
                </a:lnTo>
                <a:lnTo>
                  <a:pt x="379" y="583"/>
                </a:lnTo>
                <a:lnTo>
                  <a:pt x="373" y="577"/>
                </a:lnTo>
                <a:lnTo>
                  <a:pt x="373" y="577"/>
                </a:lnTo>
                <a:lnTo>
                  <a:pt x="375" y="576"/>
                </a:lnTo>
                <a:lnTo>
                  <a:pt x="377" y="575"/>
                </a:lnTo>
                <a:lnTo>
                  <a:pt x="379" y="572"/>
                </a:lnTo>
                <a:lnTo>
                  <a:pt x="380" y="570"/>
                </a:lnTo>
                <a:lnTo>
                  <a:pt x="381" y="565"/>
                </a:lnTo>
                <a:lnTo>
                  <a:pt x="381" y="560"/>
                </a:lnTo>
                <a:lnTo>
                  <a:pt x="381" y="560"/>
                </a:lnTo>
                <a:lnTo>
                  <a:pt x="379" y="539"/>
                </a:lnTo>
                <a:lnTo>
                  <a:pt x="376" y="532"/>
                </a:lnTo>
                <a:lnTo>
                  <a:pt x="375" y="526"/>
                </a:lnTo>
                <a:lnTo>
                  <a:pt x="375" y="526"/>
                </a:lnTo>
                <a:lnTo>
                  <a:pt x="372" y="521"/>
                </a:lnTo>
                <a:lnTo>
                  <a:pt x="368" y="519"/>
                </a:lnTo>
                <a:lnTo>
                  <a:pt x="363" y="516"/>
                </a:lnTo>
                <a:lnTo>
                  <a:pt x="363" y="516"/>
                </a:lnTo>
                <a:lnTo>
                  <a:pt x="360" y="498"/>
                </a:lnTo>
                <a:lnTo>
                  <a:pt x="356" y="484"/>
                </a:lnTo>
                <a:lnTo>
                  <a:pt x="354" y="476"/>
                </a:lnTo>
                <a:lnTo>
                  <a:pt x="351" y="471"/>
                </a:lnTo>
                <a:lnTo>
                  <a:pt x="351" y="471"/>
                </a:lnTo>
                <a:lnTo>
                  <a:pt x="344" y="461"/>
                </a:lnTo>
                <a:lnTo>
                  <a:pt x="336" y="450"/>
                </a:lnTo>
                <a:lnTo>
                  <a:pt x="328" y="440"/>
                </a:lnTo>
                <a:lnTo>
                  <a:pt x="328" y="440"/>
                </a:lnTo>
                <a:lnTo>
                  <a:pt x="336" y="432"/>
                </a:lnTo>
                <a:lnTo>
                  <a:pt x="344" y="422"/>
                </a:lnTo>
                <a:lnTo>
                  <a:pt x="353" y="411"/>
                </a:lnTo>
                <a:lnTo>
                  <a:pt x="353" y="411"/>
                </a:lnTo>
                <a:lnTo>
                  <a:pt x="356" y="406"/>
                </a:lnTo>
                <a:lnTo>
                  <a:pt x="360" y="398"/>
                </a:lnTo>
                <a:lnTo>
                  <a:pt x="364" y="382"/>
                </a:lnTo>
                <a:lnTo>
                  <a:pt x="368" y="364"/>
                </a:lnTo>
                <a:lnTo>
                  <a:pt x="369" y="348"/>
                </a:lnTo>
                <a:lnTo>
                  <a:pt x="369" y="348"/>
                </a:lnTo>
                <a:lnTo>
                  <a:pt x="368" y="320"/>
                </a:lnTo>
                <a:lnTo>
                  <a:pt x="364" y="281"/>
                </a:lnTo>
                <a:lnTo>
                  <a:pt x="361" y="243"/>
                </a:lnTo>
                <a:lnTo>
                  <a:pt x="359" y="229"/>
                </a:lnTo>
                <a:lnTo>
                  <a:pt x="357" y="221"/>
                </a:lnTo>
                <a:lnTo>
                  <a:pt x="357" y="221"/>
                </a:lnTo>
                <a:lnTo>
                  <a:pt x="355" y="213"/>
                </a:lnTo>
                <a:lnTo>
                  <a:pt x="354" y="208"/>
                </a:lnTo>
                <a:lnTo>
                  <a:pt x="353" y="203"/>
                </a:lnTo>
                <a:lnTo>
                  <a:pt x="347" y="197"/>
                </a:lnTo>
                <a:lnTo>
                  <a:pt x="347" y="197"/>
                </a:lnTo>
                <a:lnTo>
                  <a:pt x="341" y="191"/>
                </a:lnTo>
                <a:lnTo>
                  <a:pt x="337" y="188"/>
                </a:lnTo>
                <a:lnTo>
                  <a:pt x="335" y="185"/>
                </a:lnTo>
                <a:lnTo>
                  <a:pt x="330" y="185"/>
                </a:lnTo>
                <a:lnTo>
                  <a:pt x="330" y="185"/>
                </a:lnTo>
                <a:lnTo>
                  <a:pt x="323" y="184"/>
                </a:lnTo>
                <a:lnTo>
                  <a:pt x="316" y="183"/>
                </a:lnTo>
                <a:lnTo>
                  <a:pt x="303" y="180"/>
                </a:lnTo>
                <a:lnTo>
                  <a:pt x="303" y="180"/>
                </a:lnTo>
                <a:lnTo>
                  <a:pt x="286" y="175"/>
                </a:lnTo>
                <a:lnTo>
                  <a:pt x="276" y="170"/>
                </a:lnTo>
                <a:lnTo>
                  <a:pt x="251" y="163"/>
                </a:lnTo>
                <a:lnTo>
                  <a:pt x="251" y="163"/>
                </a:lnTo>
                <a:lnTo>
                  <a:pt x="254" y="159"/>
                </a:lnTo>
                <a:lnTo>
                  <a:pt x="263" y="151"/>
                </a:lnTo>
                <a:lnTo>
                  <a:pt x="271" y="138"/>
                </a:lnTo>
                <a:lnTo>
                  <a:pt x="274" y="131"/>
                </a:lnTo>
                <a:lnTo>
                  <a:pt x="277" y="124"/>
                </a:lnTo>
                <a:lnTo>
                  <a:pt x="277" y="124"/>
                </a:lnTo>
                <a:lnTo>
                  <a:pt x="278" y="112"/>
                </a:lnTo>
                <a:lnTo>
                  <a:pt x="279" y="104"/>
                </a:lnTo>
                <a:lnTo>
                  <a:pt x="278" y="98"/>
                </a:lnTo>
                <a:lnTo>
                  <a:pt x="278" y="98"/>
                </a:lnTo>
                <a:lnTo>
                  <a:pt x="278" y="93"/>
                </a:lnTo>
                <a:lnTo>
                  <a:pt x="279" y="83"/>
                </a:lnTo>
                <a:lnTo>
                  <a:pt x="279" y="83"/>
                </a:lnTo>
                <a:lnTo>
                  <a:pt x="279" y="71"/>
                </a:lnTo>
                <a:lnTo>
                  <a:pt x="278" y="54"/>
                </a:lnTo>
                <a:lnTo>
                  <a:pt x="276" y="45"/>
                </a:lnTo>
                <a:lnTo>
                  <a:pt x="272" y="36"/>
                </a:lnTo>
                <a:lnTo>
                  <a:pt x="269" y="29"/>
                </a:lnTo>
                <a:lnTo>
                  <a:pt x="265" y="23"/>
                </a:lnTo>
                <a:lnTo>
                  <a:pt x="265" y="23"/>
                </a:lnTo>
                <a:lnTo>
                  <a:pt x="256" y="15"/>
                </a:lnTo>
                <a:lnTo>
                  <a:pt x="246" y="8"/>
                </a:lnTo>
                <a:lnTo>
                  <a:pt x="232" y="1"/>
                </a:lnTo>
                <a:lnTo>
                  <a:pt x="232" y="1"/>
                </a:lnTo>
                <a:lnTo>
                  <a:pt x="230" y="0"/>
                </a:lnTo>
                <a:lnTo>
                  <a:pt x="225" y="0"/>
                </a:lnTo>
                <a:lnTo>
                  <a:pt x="215" y="1"/>
                </a:lnTo>
                <a:lnTo>
                  <a:pt x="193" y="3"/>
                </a:lnTo>
                <a:lnTo>
                  <a:pt x="193" y="3"/>
                </a:lnTo>
                <a:lnTo>
                  <a:pt x="183" y="7"/>
                </a:lnTo>
                <a:lnTo>
                  <a:pt x="174" y="10"/>
                </a:lnTo>
                <a:lnTo>
                  <a:pt x="163" y="16"/>
                </a:lnTo>
                <a:lnTo>
                  <a:pt x="163" y="16"/>
                </a:lnTo>
                <a:lnTo>
                  <a:pt x="160" y="16"/>
                </a:lnTo>
                <a:lnTo>
                  <a:pt x="153" y="19"/>
                </a:lnTo>
                <a:lnTo>
                  <a:pt x="149" y="20"/>
                </a:lnTo>
                <a:lnTo>
                  <a:pt x="145" y="22"/>
                </a:lnTo>
                <a:lnTo>
                  <a:pt x="142" y="26"/>
                </a:lnTo>
                <a:lnTo>
                  <a:pt x="140" y="31"/>
                </a:lnTo>
                <a:lnTo>
                  <a:pt x="140" y="31"/>
                </a:lnTo>
                <a:lnTo>
                  <a:pt x="138" y="36"/>
                </a:lnTo>
                <a:lnTo>
                  <a:pt x="137" y="44"/>
                </a:lnTo>
                <a:lnTo>
                  <a:pt x="138" y="60"/>
                </a:lnTo>
                <a:lnTo>
                  <a:pt x="140" y="74"/>
                </a:lnTo>
                <a:lnTo>
                  <a:pt x="141" y="81"/>
                </a:lnTo>
                <a:lnTo>
                  <a:pt x="141" y="81"/>
                </a:lnTo>
                <a:lnTo>
                  <a:pt x="144" y="92"/>
                </a:lnTo>
                <a:lnTo>
                  <a:pt x="144" y="92"/>
                </a:lnTo>
                <a:lnTo>
                  <a:pt x="145" y="106"/>
                </a:lnTo>
                <a:lnTo>
                  <a:pt x="147" y="116"/>
                </a:lnTo>
                <a:lnTo>
                  <a:pt x="148" y="120"/>
                </a:lnTo>
                <a:lnTo>
                  <a:pt x="150" y="124"/>
                </a:lnTo>
                <a:lnTo>
                  <a:pt x="150" y="124"/>
                </a:lnTo>
                <a:lnTo>
                  <a:pt x="159" y="137"/>
                </a:lnTo>
                <a:lnTo>
                  <a:pt x="163" y="143"/>
                </a:lnTo>
                <a:lnTo>
                  <a:pt x="167" y="146"/>
                </a:lnTo>
                <a:lnTo>
                  <a:pt x="167" y="146"/>
                </a:lnTo>
                <a:lnTo>
                  <a:pt x="173" y="152"/>
                </a:lnTo>
                <a:lnTo>
                  <a:pt x="174" y="156"/>
                </a:lnTo>
                <a:lnTo>
                  <a:pt x="174" y="156"/>
                </a:lnTo>
                <a:close/>
                <a:moveTo>
                  <a:pt x="91" y="872"/>
                </a:moveTo>
                <a:lnTo>
                  <a:pt x="91" y="872"/>
                </a:lnTo>
                <a:lnTo>
                  <a:pt x="97" y="960"/>
                </a:lnTo>
                <a:lnTo>
                  <a:pt x="97" y="960"/>
                </a:lnTo>
                <a:lnTo>
                  <a:pt x="99" y="971"/>
                </a:lnTo>
                <a:lnTo>
                  <a:pt x="99" y="971"/>
                </a:lnTo>
                <a:lnTo>
                  <a:pt x="101" y="977"/>
                </a:lnTo>
                <a:lnTo>
                  <a:pt x="101" y="983"/>
                </a:lnTo>
                <a:lnTo>
                  <a:pt x="101" y="983"/>
                </a:lnTo>
                <a:lnTo>
                  <a:pt x="99" y="989"/>
                </a:lnTo>
                <a:lnTo>
                  <a:pt x="98" y="992"/>
                </a:lnTo>
                <a:lnTo>
                  <a:pt x="98" y="996"/>
                </a:lnTo>
                <a:lnTo>
                  <a:pt x="98" y="996"/>
                </a:lnTo>
                <a:lnTo>
                  <a:pt x="99" y="999"/>
                </a:lnTo>
                <a:lnTo>
                  <a:pt x="101" y="1001"/>
                </a:lnTo>
                <a:lnTo>
                  <a:pt x="104" y="1001"/>
                </a:lnTo>
                <a:lnTo>
                  <a:pt x="104" y="1001"/>
                </a:lnTo>
                <a:lnTo>
                  <a:pt x="105" y="1004"/>
                </a:lnTo>
                <a:lnTo>
                  <a:pt x="105" y="1006"/>
                </a:lnTo>
                <a:lnTo>
                  <a:pt x="70" y="1008"/>
                </a:lnTo>
                <a:lnTo>
                  <a:pt x="85" y="875"/>
                </a:lnTo>
                <a:lnTo>
                  <a:pt x="91" y="872"/>
                </a:lnTo>
                <a:close/>
                <a:moveTo>
                  <a:pt x="63" y="1058"/>
                </a:moveTo>
                <a:lnTo>
                  <a:pt x="63" y="1058"/>
                </a:lnTo>
                <a:lnTo>
                  <a:pt x="65" y="1040"/>
                </a:lnTo>
                <a:lnTo>
                  <a:pt x="66" y="1028"/>
                </a:lnTo>
                <a:lnTo>
                  <a:pt x="67" y="1023"/>
                </a:lnTo>
                <a:lnTo>
                  <a:pt x="69" y="1022"/>
                </a:lnTo>
                <a:lnTo>
                  <a:pt x="69" y="1022"/>
                </a:lnTo>
                <a:lnTo>
                  <a:pt x="73" y="1019"/>
                </a:lnTo>
                <a:lnTo>
                  <a:pt x="73" y="1019"/>
                </a:lnTo>
                <a:lnTo>
                  <a:pt x="84" y="1019"/>
                </a:lnTo>
                <a:lnTo>
                  <a:pt x="97" y="1018"/>
                </a:lnTo>
                <a:lnTo>
                  <a:pt x="97" y="1018"/>
                </a:lnTo>
                <a:lnTo>
                  <a:pt x="115" y="1022"/>
                </a:lnTo>
                <a:lnTo>
                  <a:pt x="121" y="1096"/>
                </a:lnTo>
                <a:lnTo>
                  <a:pt x="116" y="1108"/>
                </a:lnTo>
                <a:lnTo>
                  <a:pt x="115" y="1114"/>
                </a:lnTo>
                <a:lnTo>
                  <a:pt x="108" y="1114"/>
                </a:lnTo>
                <a:lnTo>
                  <a:pt x="108" y="1114"/>
                </a:lnTo>
                <a:lnTo>
                  <a:pt x="105" y="1109"/>
                </a:lnTo>
                <a:lnTo>
                  <a:pt x="104" y="1106"/>
                </a:lnTo>
                <a:lnTo>
                  <a:pt x="103" y="1103"/>
                </a:lnTo>
                <a:lnTo>
                  <a:pt x="103" y="1103"/>
                </a:lnTo>
                <a:lnTo>
                  <a:pt x="98" y="1101"/>
                </a:lnTo>
                <a:lnTo>
                  <a:pt x="95" y="1100"/>
                </a:lnTo>
                <a:lnTo>
                  <a:pt x="91" y="1100"/>
                </a:lnTo>
                <a:lnTo>
                  <a:pt x="91" y="1100"/>
                </a:lnTo>
                <a:lnTo>
                  <a:pt x="91" y="1092"/>
                </a:lnTo>
                <a:lnTo>
                  <a:pt x="91" y="1082"/>
                </a:lnTo>
                <a:lnTo>
                  <a:pt x="89" y="1071"/>
                </a:lnTo>
                <a:lnTo>
                  <a:pt x="89" y="1071"/>
                </a:lnTo>
                <a:lnTo>
                  <a:pt x="86" y="1063"/>
                </a:lnTo>
                <a:lnTo>
                  <a:pt x="85" y="1056"/>
                </a:lnTo>
                <a:lnTo>
                  <a:pt x="85" y="1051"/>
                </a:lnTo>
                <a:lnTo>
                  <a:pt x="83" y="1050"/>
                </a:lnTo>
                <a:lnTo>
                  <a:pt x="83" y="1050"/>
                </a:lnTo>
                <a:lnTo>
                  <a:pt x="78" y="1048"/>
                </a:lnTo>
                <a:lnTo>
                  <a:pt x="76" y="1048"/>
                </a:lnTo>
                <a:lnTo>
                  <a:pt x="73" y="1048"/>
                </a:lnTo>
                <a:lnTo>
                  <a:pt x="73" y="1048"/>
                </a:lnTo>
                <a:lnTo>
                  <a:pt x="70" y="1049"/>
                </a:lnTo>
                <a:lnTo>
                  <a:pt x="69" y="1051"/>
                </a:lnTo>
                <a:lnTo>
                  <a:pt x="69" y="1051"/>
                </a:lnTo>
                <a:lnTo>
                  <a:pt x="67" y="1054"/>
                </a:lnTo>
                <a:lnTo>
                  <a:pt x="66" y="1056"/>
                </a:lnTo>
                <a:lnTo>
                  <a:pt x="65" y="1060"/>
                </a:lnTo>
                <a:lnTo>
                  <a:pt x="63" y="1058"/>
                </a:lnTo>
                <a:close/>
                <a:moveTo>
                  <a:pt x="295" y="1014"/>
                </a:moveTo>
                <a:lnTo>
                  <a:pt x="305" y="1010"/>
                </a:lnTo>
                <a:lnTo>
                  <a:pt x="306" y="1012"/>
                </a:lnTo>
                <a:lnTo>
                  <a:pt x="306" y="1012"/>
                </a:lnTo>
                <a:lnTo>
                  <a:pt x="311" y="1012"/>
                </a:lnTo>
                <a:lnTo>
                  <a:pt x="317" y="1012"/>
                </a:lnTo>
                <a:lnTo>
                  <a:pt x="317" y="1012"/>
                </a:lnTo>
                <a:lnTo>
                  <a:pt x="319" y="1011"/>
                </a:lnTo>
                <a:lnTo>
                  <a:pt x="323" y="1010"/>
                </a:lnTo>
                <a:lnTo>
                  <a:pt x="334" y="1008"/>
                </a:lnTo>
                <a:lnTo>
                  <a:pt x="331" y="1041"/>
                </a:lnTo>
                <a:lnTo>
                  <a:pt x="321" y="1025"/>
                </a:lnTo>
                <a:lnTo>
                  <a:pt x="309" y="1025"/>
                </a:lnTo>
                <a:lnTo>
                  <a:pt x="308" y="1036"/>
                </a:lnTo>
                <a:lnTo>
                  <a:pt x="308" y="1036"/>
                </a:lnTo>
                <a:lnTo>
                  <a:pt x="305" y="1035"/>
                </a:lnTo>
                <a:lnTo>
                  <a:pt x="299" y="1035"/>
                </a:lnTo>
                <a:lnTo>
                  <a:pt x="299" y="1035"/>
                </a:lnTo>
                <a:lnTo>
                  <a:pt x="296" y="1036"/>
                </a:lnTo>
                <a:lnTo>
                  <a:pt x="292" y="1038"/>
                </a:lnTo>
                <a:lnTo>
                  <a:pt x="289" y="1041"/>
                </a:lnTo>
                <a:lnTo>
                  <a:pt x="289" y="1041"/>
                </a:lnTo>
                <a:lnTo>
                  <a:pt x="293" y="1030"/>
                </a:lnTo>
                <a:lnTo>
                  <a:pt x="293" y="1030"/>
                </a:lnTo>
                <a:lnTo>
                  <a:pt x="293" y="1027"/>
                </a:lnTo>
                <a:lnTo>
                  <a:pt x="295" y="1021"/>
                </a:lnTo>
                <a:lnTo>
                  <a:pt x="295" y="1014"/>
                </a:lnTo>
                <a:lnTo>
                  <a:pt x="295" y="1014"/>
                </a:lnTo>
                <a:close/>
                <a:moveTo>
                  <a:pt x="382" y="783"/>
                </a:moveTo>
                <a:lnTo>
                  <a:pt x="388" y="823"/>
                </a:lnTo>
                <a:lnTo>
                  <a:pt x="388" y="823"/>
                </a:lnTo>
                <a:lnTo>
                  <a:pt x="390" y="825"/>
                </a:lnTo>
                <a:lnTo>
                  <a:pt x="394" y="827"/>
                </a:lnTo>
                <a:lnTo>
                  <a:pt x="394" y="827"/>
                </a:lnTo>
                <a:lnTo>
                  <a:pt x="398" y="825"/>
                </a:lnTo>
                <a:lnTo>
                  <a:pt x="400" y="825"/>
                </a:lnTo>
                <a:lnTo>
                  <a:pt x="415" y="959"/>
                </a:lnTo>
                <a:lnTo>
                  <a:pt x="359" y="959"/>
                </a:lnTo>
                <a:lnTo>
                  <a:pt x="359" y="959"/>
                </a:lnTo>
                <a:lnTo>
                  <a:pt x="363" y="956"/>
                </a:lnTo>
                <a:lnTo>
                  <a:pt x="369" y="950"/>
                </a:lnTo>
                <a:lnTo>
                  <a:pt x="369" y="950"/>
                </a:lnTo>
                <a:lnTo>
                  <a:pt x="368" y="948"/>
                </a:lnTo>
                <a:lnTo>
                  <a:pt x="367" y="946"/>
                </a:lnTo>
                <a:lnTo>
                  <a:pt x="366" y="943"/>
                </a:lnTo>
                <a:lnTo>
                  <a:pt x="364" y="938"/>
                </a:lnTo>
                <a:lnTo>
                  <a:pt x="364" y="938"/>
                </a:lnTo>
                <a:lnTo>
                  <a:pt x="363" y="880"/>
                </a:lnTo>
                <a:lnTo>
                  <a:pt x="363" y="877"/>
                </a:lnTo>
                <a:lnTo>
                  <a:pt x="363" y="872"/>
                </a:lnTo>
                <a:lnTo>
                  <a:pt x="377" y="872"/>
                </a:lnTo>
                <a:lnTo>
                  <a:pt x="377" y="791"/>
                </a:lnTo>
                <a:lnTo>
                  <a:pt x="382" y="7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4163CCF-AE76-4B5F-AAC4-005A3DE091C7}"/>
              </a:ext>
            </a:extLst>
          </p:cNvPr>
          <p:cNvSpPr>
            <a:spLocks noEditPoints="1"/>
          </p:cNvSpPr>
          <p:nvPr/>
        </p:nvSpPr>
        <p:spPr bwMode="auto">
          <a:xfrm>
            <a:off x="4457945" y="2686512"/>
            <a:ext cx="855095" cy="1769941"/>
          </a:xfrm>
          <a:custGeom>
            <a:avLst/>
            <a:gdLst>
              <a:gd name="T0" fmla="*/ 283 w 644"/>
              <a:gd name="T1" fmla="*/ 272 h 1333"/>
              <a:gd name="T2" fmla="*/ 174 w 644"/>
              <a:gd name="T3" fmla="*/ 468 h 1333"/>
              <a:gd name="T4" fmla="*/ 152 w 644"/>
              <a:gd name="T5" fmla="*/ 574 h 1333"/>
              <a:gd name="T6" fmla="*/ 106 w 644"/>
              <a:gd name="T7" fmla="*/ 650 h 1333"/>
              <a:gd name="T8" fmla="*/ 100 w 644"/>
              <a:gd name="T9" fmla="*/ 700 h 1333"/>
              <a:gd name="T10" fmla="*/ 79 w 644"/>
              <a:gd name="T11" fmla="*/ 745 h 1333"/>
              <a:gd name="T12" fmla="*/ 45 w 644"/>
              <a:gd name="T13" fmla="*/ 836 h 1333"/>
              <a:gd name="T14" fmla="*/ 26 w 644"/>
              <a:gd name="T15" fmla="*/ 955 h 1333"/>
              <a:gd name="T16" fmla="*/ 13 w 644"/>
              <a:gd name="T17" fmla="*/ 1046 h 1333"/>
              <a:gd name="T18" fmla="*/ 3 w 644"/>
              <a:gd name="T19" fmla="*/ 1125 h 1333"/>
              <a:gd name="T20" fmla="*/ 3 w 644"/>
              <a:gd name="T21" fmla="*/ 1237 h 1333"/>
              <a:gd name="T22" fmla="*/ 20 w 644"/>
              <a:gd name="T23" fmla="*/ 1274 h 1333"/>
              <a:gd name="T24" fmla="*/ 45 w 644"/>
              <a:gd name="T25" fmla="*/ 1272 h 1333"/>
              <a:gd name="T26" fmla="*/ 55 w 644"/>
              <a:gd name="T27" fmla="*/ 1228 h 1333"/>
              <a:gd name="T28" fmla="*/ 80 w 644"/>
              <a:gd name="T29" fmla="*/ 1207 h 1333"/>
              <a:gd name="T30" fmla="*/ 84 w 644"/>
              <a:gd name="T31" fmla="*/ 1291 h 1333"/>
              <a:gd name="T32" fmla="*/ 132 w 644"/>
              <a:gd name="T33" fmla="*/ 1305 h 1333"/>
              <a:gd name="T34" fmla="*/ 137 w 644"/>
              <a:gd name="T35" fmla="*/ 1246 h 1333"/>
              <a:gd name="T36" fmla="*/ 376 w 644"/>
              <a:gd name="T37" fmla="*/ 1202 h 1333"/>
              <a:gd name="T38" fmla="*/ 316 w 644"/>
              <a:gd name="T39" fmla="*/ 1274 h 1333"/>
              <a:gd name="T40" fmla="*/ 346 w 644"/>
              <a:gd name="T41" fmla="*/ 1316 h 1333"/>
              <a:gd name="T42" fmla="*/ 474 w 644"/>
              <a:gd name="T43" fmla="*/ 1267 h 1333"/>
              <a:gd name="T44" fmla="*/ 451 w 644"/>
              <a:gd name="T45" fmla="*/ 1200 h 1333"/>
              <a:gd name="T46" fmla="*/ 427 w 644"/>
              <a:gd name="T47" fmla="*/ 1091 h 1333"/>
              <a:gd name="T48" fmla="*/ 417 w 644"/>
              <a:gd name="T49" fmla="*/ 889 h 1333"/>
              <a:gd name="T50" fmla="*/ 487 w 644"/>
              <a:gd name="T51" fmla="*/ 955 h 1333"/>
              <a:gd name="T52" fmla="*/ 494 w 644"/>
              <a:gd name="T53" fmla="*/ 1113 h 1333"/>
              <a:gd name="T54" fmla="*/ 495 w 644"/>
              <a:gd name="T55" fmla="*/ 1260 h 1333"/>
              <a:gd name="T56" fmla="*/ 500 w 644"/>
              <a:gd name="T57" fmla="*/ 1327 h 1333"/>
              <a:gd name="T58" fmla="*/ 567 w 644"/>
              <a:gd name="T59" fmla="*/ 1324 h 1333"/>
              <a:gd name="T60" fmla="*/ 555 w 644"/>
              <a:gd name="T61" fmla="*/ 1250 h 1333"/>
              <a:gd name="T62" fmla="*/ 579 w 644"/>
              <a:gd name="T63" fmla="*/ 1192 h 1333"/>
              <a:gd name="T64" fmla="*/ 594 w 644"/>
              <a:gd name="T65" fmla="*/ 958 h 1333"/>
              <a:gd name="T66" fmla="*/ 620 w 644"/>
              <a:gd name="T67" fmla="*/ 755 h 1333"/>
              <a:gd name="T68" fmla="*/ 637 w 644"/>
              <a:gd name="T69" fmla="*/ 445 h 1333"/>
              <a:gd name="T70" fmla="*/ 635 w 644"/>
              <a:gd name="T71" fmla="*/ 363 h 1333"/>
              <a:gd name="T72" fmla="*/ 542 w 644"/>
              <a:gd name="T73" fmla="*/ 193 h 1333"/>
              <a:gd name="T74" fmla="*/ 513 w 644"/>
              <a:gd name="T75" fmla="*/ 154 h 1333"/>
              <a:gd name="T76" fmla="*/ 534 w 644"/>
              <a:gd name="T77" fmla="*/ 129 h 1333"/>
              <a:gd name="T78" fmla="*/ 541 w 644"/>
              <a:gd name="T79" fmla="*/ 84 h 1333"/>
              <a:gd name="T80" fmla="*/ 501 w 644"/>
              <a:gd name="T81" fmla="*/ 10 h 1333"/>
              <a:gd name="T82" fmla="*/ 397 w 644"/>
              <a:gd name="T83" fmla="*/ 26 h 1333"/>
              <a:gd name="T84" fmla="*/ 372 w 644"/>
              <a:gd name="T85" fmla="*/ 103 h 1333"/>
              <a:gd name="T86" fmla="*/ 392 w 644"/>
              <a:gd name="T87" fmla="*/ 167 h 1333"/>
              <a:gd name="T88" fmla="*/ 308 w 644"/>
              <a:gd name="T89" fmla="*/ 462 h 1333"/>
              <a:gd name="T90" fmla="*/ 259 w 644"/>
              <a:gd name="T91" fmla="*/ 546 h 1333"/>
              <a:gd name="T92" fmla="*/ 167 w 644"/>
              <a:gd name="T93" fmla="*/ 637 h 1333"/>
              <a:gd name="T94" fmla="*/ 141 w 644"/>
              <a:gd name="T95" fmla="*/ 655 h 1333"/>
              <a:gd name="T96" fmla="*/ 239 w 644"/>
              <a:gd name="T97" fmla="*/ 624 h 1333"/>
              <a:gd name="T98" fmla="*/ 264 w 644"/>
              <a:gd name="T99" fmla="*/ 658 h 1333"/>
              <a:gd name="T100" fmla="*/ 77 w 644"/>
              <a:gd name="T101" fmla="*/ 911 h 1333"/>
              <a:gd name="T102" fmla="*/ 68 w 644"/>
              <a:gd name="T103" fmla="*/ 945 h 1333"/>
              <a:gd name="T104" fmla="*/ 67 w 644"/>
              <a:gd name="T105" fmla="*/ 991 h 1333"/>
              <a:gd name="T106" fmla="*/ 68 w 644"/>
              <a:gd name="T107" fmla="*/ 1014 h 1333"/>
              <a:gd name="T108" fmla="*/ 47 w 644"/>
              <a:gd name="T109" fmla="*/ 955 h 1333"/>
              <a:gd name="T110" fmla="*/ 265 w 644"/>
              <a:gd name="T111" fmla="*/ 1082 h 1333"/>
              <a:gd name="T112" fmla="*/ 231 w 644"/>
              <a:gd name="T113" fmla="*/ 1138 h 1333"/>
              <a:gd name="T114" fmla="*/ 209 w 644"/>
              <a:gd name="T115" fmla="*/ 1091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4" h="1333">
                <a:moveTo>
                  <a:pt x="393" y="214"/>
                </a:moveTo>
                <a:lnTo>
                  <a:pt x="393" y="214"/>
                </a:lnTo>
                <a:lnTo>
                  <a:pt x="388" y="215"/>
                </a:lnTo>
                <a:lnTo>
                  <a:pt x="379" y="219"/>
                </a:lnTo>
                <a:lnTo>
                  <a:pt x="347" y="232"/>
                </a:lnTo>
                <a:lnTo>
                  <a:pt x="314" y="246"/>
                </a:lnTo>
                <a:lnTo>
                  <a:pt x="302" y="253"/>
                </a:lnTo>
                <a:lnTo>
                  <a:pt x="295" y="257"/>
                </a:lnTo>
                <a:lnTo>
                  <a:pt x="295" y="257"/>
                </a:lnTo>
                <a:lnTo>
                  <a:pt x="289" y="263"/>
                </a:lnTo>
                <a:lnTo>
                  <a:pt x="283" y="272"/>
                </a:lnTo>
                <a:lnTo>
                  <a:pt x="269" y="299"/>
                </a:lnTo>
                <a:lnTo>
                  <a:pt x="269" y="299"/>
                </a:lnTo>
                <a:lnTo>
                  <a:pt x="244" y="348"/>
                </a:lnTo>
                <a:lnTo>
                  <a:pt x="218" y="398"/>
                </a:lnTo>
                <a:lnTo>
                  <a:pt x="218" y="398"/>
                </a:lnTo>
                <a:lnTo>
                  <a:pt x="212" y="407"/>
                </a:lnTo>
                <a:lnTo>
                  <a:pt x="206" y="415"/>
                </a:lnTo>
                <a:lnTo>
                  <a:pt x="192" y="436"/>
                </a:lnTo>
                <a:lnTo>
                  <a:pt x="184" y="446"/>
                </a:lnTo>
                <a:lnTo>
                  <a:pt x="179" y="457"/>
                </a:lnTo>
                <a:lnTo>
                  <a:pt x="174" y="468"/>
                </a:lnTo>
                <a:lnTo>
                  <a:pt x="170" y="479"/>
                </a:lnTo>
                <a:lnTo>
                  <a:pt x="170" y="479"/>
                </a:lnTo>
                <a:lnTo>
                  <a:pt x="168" y="498"/>
                </a:lnTo>
                <a:lnTo>
                  <a:pt x="168" y="510"/>
                </a:lnTo>
                <a:lnTo>
                  <a:pt x="168" y="521"/>
                </a:lnTo>
                <a:lnTo>
                  <a:pt x="167" y="530"/>
                </a:lnTo>
                <a:lnTo>
                  <a:pt x="167" y="530"/>
                </a:lnTo>
                <a:lnTo>
                  <a:pt x="161" y="550"/>
                </a:lnTo>
                <a:lnTo>
                  <a:pt x="154" y="569"/>
                </a:lnTo>
                <a:lnTo>
                  <a:pt x="154" y="569"/>
                </a:lnTo>
                <a:lnTo>
                  <a:pt x="152" y="574"/>
                </a:lnTo>
                <a:lnTo>
                  <a:pt x="151" y="579"/>
                </a:lnTo>
                <a:lnTo>
                  <a:pt x="151" y="588"/>
                </a:lnTo>
                <a:lnTo>
                  <a:pt x="154" y="599"/>
                </a:lnTo>
                <a:lnTo>
                  <a:pt x="154" y="599"/>
                </a:lnTo>
                <a:lnTo>
                  <a:pt x="136" y="613"/>
                </a:lnTo>
                <a:lnTo>
                  <a:pt x="121" y="626"/>
                </a:lnTo>
                <a:lnTo>
                  <a:pt x="115" y="632"/>
                </a:lnTo>
                <a:lnTo>
                  <a:pt x="111" y="637"/>
                </a:lnTo>
                <a:lnTo>
                  <a:pt x="111" y="637"/>
                </a:lnTo>
                <a:lnTo>
                  <a:pt x="109" y="643"/>
                </a:lnTo>
                <a:lnTo>
                  <a:pt x="106" y="650"/>
                </a:lnTo>
                <a:lnTo>
                  <a:pt x="106" y="664"/>
                </a:lnTo>
                <a:lnTo>
                  <a:pt x="106" y="676"/>
                </a:lnTo>
                <a:lnTo>
                  <a:pt x="106" y="680"/>
                </a:lnTo>
                <a:lnTo>
                  <a:pt x="106" y="680"/>
                </a:lnTo>
                <a:lnTo>
                  <a:pt x="104" y="681"/>
                </a:lnTo>
                <a:lnTo>
                  <a:pt x="102" y="684"/>
                </a:lnTo>
                <a:lnTo>
                  <a:pt x="99" y="688"/>
                </a:lnTo>
                <a:lnTo>
                  <a:pt x="98" y="693"/>
                </a:lnTo>
                <a:lnTo>
                  <a:pt x="98" y="693"/>
                </a:lnTo>
                <a:lnTo>
                  <a:pt x="99" y="697"/>
                </a:lnTo>
                <a:lnTo>
                  <a:pt x="100" y="700"/>
                </a:lnTo>
                <a:lnTo>
                  <a:pt x="102" y="701"/>
                </a:lnTo>
                <a:lnTo>
                  <a:pt x="103" y="701"/>
                </a:lnTo>
                <a:lnTo>
                  <a:pt x="103" y="701"/>
                </a:lnTo>
                <a:lnTo>
                  <a:pt x="100" y="703"/>
                </a:lnTo>
                <a:lnTo>
                  <a:pt x="97" y="710"/>
                </a:lnTo>
                <a:lnTo>
                  <a:pt x="92" y="719"/>
                </a:lnTo>
                <a:lnTo>
                  <a:pt x="90" y="727"/>
                </a:lnTo>
                <a:lnTo>
                  <a:pt x="90" y="727"/>
                </a:lnTo>
                <a:lnTo>
                  <a:pt x="87" y="732"/>
                </a:lnTo>
                <a:lnTo>
                  <a:pt x="85" y="737"/>
                </a:lnTo>
                <a:lnTo>
                  <a:pt x="79" y="745"/>
                </a:lnTo>
                <a:lnTo>
                  <a:pt x="68" y="757"/>
                </a:lnTo>
                <a:lnTo>
                  <a:pt x="68" y="757"/>
                </a:lnTo>
                <a:lnTo>
                  <a:pt x="64" y="766"/>
                </a:lnTo>
                <a:lnTo>
                  <a:pt x="58" y="783"/>
                </a:lnTo>
                <a:lnTo>
                  <a:pt x="51" y="804"/>
                </a:lnTo>
                <a:lnTo>
                  <a:pt x="51" y="804"/>
                </a:lnTo>
                <a:lnTo>
                  <a:pt x="49" y="816"/>
                </a:lnTo>
                <a:lnTo>
                  <a:pt x="48" y="824"/>
                </a:lnTo>
                <a:lnTo>
                  <a:pt x="47" y="830"/>
                </a:lnTo>
                <a:lnTo>
                  <a:pt x="47" y="830"/>
                </a:lnTo>
                <a:lnTo>
                  <a:pt x="45" y="836"/>
                </a:lnTo>
                <a:lnTo>
                  <a:pt x="43" y="847"/>
                </a:lnTo>
                <a:lnTo>
                  <a:pt x="42" y="864"/>
                </a:lnTo>
                <a:lnTo>
                  <a:pt x="42" y="864"/>
                </a:lnTo>
                <a:lnTo>
                  <a:pt x="43" y="870"/>
                </a:lnTo>
                <a:lnTo>
                  <a:pt x="47" y="878"/>
                </a:lnTo>
                <a:lnTo>
                  <a:pt x="51" y="886"/>
                </a:lnTo>
                <a:lnTo>
                  <a:pt x="51" y="886"/>
                </a:lnTo>
                <a:lnTo>
                  <a:pt x="39" y="912"/>
                </a:lnTo>
                <a:lnTo>
                  <a:pt x="30" y="934"/>
                </a:lnTo>
                <a:lnTo>
                  <a:pt x="27" y="945"/>
                </a:lnTo>
                <a:lnTo>
                  <a:pt x="26" y="955"/>
                </a:lnTo>
                <a:lnTo>
                  <a:pt x="26" y="955"/>
                </a:lnTo>
                <a:lnTo>
                  <a:pt x="22" y="985"/>
                </a:lnTo>
                <a:lnTo>
                  <a:pt x="21" y="998"/>
                </a:lnTo>
                <a:lnTo>
                  <a:pt x="21" y="1005"/>
                </a:lnTo>
                <a:lnTo>
                  <a:pt x="21" y="1005"/>
                </a:lnTo>
                <a:lnTo>
                  <a:pt x="21" y="1017"/>
                </a:lnTo>
                <a:lnTo>
                  <a:pt x="21" y="1027"/>
                </a:lnTo>
                <a:lnTo>
                  <a:pt x="21" y="1027"/>
                </a:lnTo>
                <a:lnTo>
                  <a:pt x="13" y="1040"/>
                </a:lnTo>
                <a:lnTo>
                  <a:pt x="13" y="1040"/>
                </a:lnTo>
                <a:lnTo>
                  <a:pt x="13" y="1046"/>
                </a:lnTo>
                <a:lnTo>
                  <a:pt x="13" y="1056"/>
                </a:lnTo>
                <a:lnTo>
                  <a:pt x="13" y="1056"/>
                </a:lnTo>
                <a:lnTo>
                  <a:pt x="12" y="1077"/>
                </a:lnTo>
                <a:lnTo>
                  <a:pt x="12" y="1087"/>
                </a:lnTo>
                <a:lnTo>
                  <a:pt x="13" y="1091"/>
                </a:lnTo>
                <a:lnTo>
                  <a:pt x="13" y="1091"/>
                </a:lnTo>
                <a:lnTo>
                  <a:pt x="13" y="1094"/>
                </a:lnTo>
                <a:lnTo>
                  <a:pt x="10" y="1101"/>
                </a:lnTo>
                <a:lnTo>
                  <a:pt x="8" y="1112"/>
                </a:lnTo>
                <a:lnTo>
                  <a:pt x="8" y="1112"/>
                </a:lnTo>
                <a:lnTo>
                  <a:pt x="3" y="1125"/>
                </a:lnTo>
                <a:lnTo>
                  <a:pt x="0" y="1136"/>
                </a:lnTo>
                <a:lnTo>
                  <a:pt x="0" y="1139"/>
                </a:lnTo>
                <a:lnTo>
                  <a:pt x="0" y="1142"/>
                </a:lnTo>
                <a:lnTo>
                  <a:pt x="0" y="1142"/>
                </a:lnTo>
                <a:lnTo>
                  <a:pt x="2" y="1160"/>
                </a:lnTo>
                <a:lnTo>
                  <a:pt x="3" y="1173"/>
                </a:lnTo>
                <a:lnTo>
                  <a:pt x="3" y="1173"/>
                </a:lnTo>
                <a:lnTo>
                  <a:pt x="2" y="1205"/>
                </a:lnTo>
                <a:lnTo>
                  <a:pt x="2" y="1227"/>
                </a:lnTo>
                <a:lnTo>
                  <a:pt x="2" y="1234"/>
                </a:lnTo>
                <a:lnTo>
                  <a:pt x="3" y="1237"/>
                </a:lnTo>
                <a:lnTo>
                  <a:pt x="3" y="1237"/>
                </a:lnTo>
                <a:lnTo>
                  <a:pt x="3" y="1237"/>
                </a:lnTo>
                <a:lnTo>
                  <a:pt x="8" y="1237"/>
                </a:lnTo>
                <a:lnTo>
                  <a:pt x="12" y="1237"/>
                </a:lnTo>
                <a:lnTo>
                  <a:pt x="15" y="1237"/>
                </a:lnTo>
                <a:lnTo>
                  <a:pt x="16" y="1237"/>
                </a:lnTo>
                <a:lnTo>
                  <a:pt x="16" y="1237"/>
                </a:lnTo>
                <a:lnTo>
                  <a:pt x="16" y="1244"/>
                </a:lnTo>
                <a:lnTo>
                  <a:pt x="17" y="1259"/>
                </a:lnTo>
                <a:lnTo>
                  <a:pt x="19" y="1267"/>
                </a:lnTo>
                <a:lnTo>
                  <a:pt x="20" y="1274"/>
                </a:lnTo>
                <a:lnTo>
                  <a:pt x="22" y="1280"/>
                </a:lnTo>
                <a:lnTo>
                  <a:pt x="23" y="1283"/>
                </a:lnTo>
                <a:lnTo>
                  <a:pt x="26" y="1284"/>
                </a:lnTo>
                <a:lnTo>
                  <a:pt x="26" y="1284"/>
                </a:lnTo>
                <a:lnTo>
                  <a:pt x="32" y="1285"/>
                </a:lnTo>
                <a:lnTo>
                  <a:pt x="36" y="1284"/>
                </a:lnTo>
                <a:lnTo>
                  <a:pt x="40" y="1282"/>
                </a:lnTo>
                <a:lnTo>
                  <a:pt x="42" y="1279"/>
                </a:lnTo>
                <a:lnTo>
                  <a:pt x="42" y="1279"/>
                </a:lnTo>
                <a:lnTo>
                  <a:pt x="43" y="1277"/>
                </a:lnTo>
                <a:lnTo>
                  <a:pt x="45" y="1272"/>
                </a:lnTo>
                <a:lnTo>
                  <a:pt x="46" y="1258"/>
                </a:lnTo>
                <a:lnTo>
                  <a:pt x="47" y="1244"/>
                </a:lnTo>
                <a:lnTo>
                  <a:pt x="47" y="1239"/>
                </a:lnTo>
                <a:lnTo>
                  <a:pt x="47" y="1237"/>
                </a:lnTo>
                <a:lnTo>
                  <a:pt x="47" y="1237"/>
                </a:lnTo>
                <a:lnTo>
                  <a:pt x="46" y="1235"/>
                </a:lnTo>
                <a:lnTo>
                  <a:pt x="47" y="1235"/>
                </a:lnTo>
                <a:lnTo>
                  <a:pt x="51" y="1233"/>
                </a:lnTo>
                <a:lnTo>
                  <a:pt x="54" y="1231"/>
                </a:lnTo>
                <a:lnTo>
                  <a:pt x="55" y="1229"/>
                </a:lnTo>
                <a:lnTo>
                  <a:pt x="55" y="1228"/>
                </a:lnTo>
                <a:lnTo>
                  <a:pt x="55" y="1228"/>
                </a:lnTo>
                <a:lnTo>
                  <a:pt x="53" y="1187"/>
                </a:lnTo>
                <a:lnTo>
                  <a:pt x="51" y="1146"/>
                </a:lnTo>
                <a:lnTo>
                  <a:pt x="51" y="1146"/>
                </a:lnTo>
                <a:lnTo>
                  <a:pt x="49" y="1138"/>
                </a:lnTo>
                <a:lnTo>
                  <a:pt x="47" y="1130"/>
                </a:lnTo>
                <a:lnTo>
                  <a:pt x="38" y="1109"/>
                </a:lnTo>
                <a:lnTo>
                  <a:pt x="38" y="1053"/>
                </a:lnTo>
                <a:lnTo>
                  <a:pt x="80" y="1061"/>
                </a:lnTo>
                <a:lnTo>
                  <a:pt x="80" y="1096"/>
                </a:lnTo>
                <a:lnTo>
                  <a:pt x="80" y="1207"/>
                </a:lnTo>
                <a:lnTo>
                  <a:pt x="80" y="1207"/>
                </a:lnTo>
                <a:lnTo>
                  <a:pt x="78" y="1219"/>
                </a:lnTo>
                <a:lnTo>
                  <a:pt x="77" y="1228"/>
                </a:lnTo>
                <a:lnTo>
                  <a:pt x="77" y="1237"/>
                </a:lnTo>
                <a:lnTo>
                  <a:pt x="77" y="1237"/>
                </a:lnTo>
                <a:lnTo>
                  <a:pt x="80" y="1253"/>
                </a:lnTo>
                <a:lnTo>
                  <a:pt x="80" y="1263"/>
                </a:lnTo>
                <a:lnTo>
                  <a:pt x="80" y="1271"/>
                </a:lnTo>
                <a:lnTo>
                  <a:pt x="80" y="1271"/>
                </a:lnTo>
                <a:lnTo>
                  <a:pt x="81" y="1279"/>
                </a:lnTo>
                <a:lnTo>
                  <a:pt x="84" y="1291"/>
                </a:lnTo>
                <a:lnTo>
                  <a:pt x="89" y="1302"/>
                </a:lnTo>
                <a:lnTo>
                  <a:pt x="91" y="1306"/>
                </a:lnTo>
                <a:lnTo>
                  <a:pt x="93" y="1309"/>
                </a:lnTo>
                <a:lnTo>
                  <a:pt x="93" y="1309"/>
                </a:lnTo>
                <a:lnTo>
                  <a:pt x="97" y="1311"/>
                </a:lnTo>
                <a:lnTo>
                  <a:pt x="103" y="1312"/>
                </a:lnTo>
                <a:lnTo>
                  <a:pt x="115" y="1312"/>
                </a:lnTo>
                <a:lnTo>
                  <a:pt x="121" y="1311"/>
                </a:lnTo>
                <a:lnTo>
                  <a:pt x="126" y="1310"/>
                </a:lnTo>
                <a:lnTo>
                  <a:pt x="130" y="1308"/>
                </a:lnTo>
                <a:lnTo>
                  <a:pt x="132" y="1305"/>
                </a:lnTo>
                <a:lnTo>
                  <a:pt x="132" y="1305"/>
                </a:lnTo>
                <a:lnTo>
                  <a:pt x="134" y="1296"/>
                </a:lnTo>
                <a:lnTo>
                  <a:pt x="135" y="1283"/>
                </a:lnTo>
                <a:lnTo>
                  <a:pt x="136" y="1266"/>
                </a:lnTo>
                <a:lnTo>
                  <a:pt x="136" y="1266"/>
                </a:lnTo>
                <a:lnTo>
                  <a:pt x="136" y="1260"/>
                </a:lnTo>
                <a:lnTo>
                  <a:pt x="136" y="1257"/>
                </a:lnTo>
                <a:lnTo>
                  <a:pt x="136" y="1253"/>
                </a:lnTo>
                <a:lnTo>
                  <a:pt x="136" y="1253"/>
                </a:lnTo>
                <a:lnTo>
                  <a:pt x="137" y="1251"/>
                </a:lnTo>
                <a:lnTo>
                  <a:pt x="137" y="1246"/>
                </a:lnTo>
                <a:lnTo>
                  <a:pt x="136" y="1241"/>
                </a:lnTo>
                <a:lnTo>
                  <a:pt x="136" y="1228"/>
                </a:lnTo>
                <a:lnTo>
                  <a:pt x="136" y="1215"/>
                </a:lnTo>
                <a:lnTo>
                  <a:pt x="324" y="1197"/>
                </a:lnTo>
                <a:lnTo>
                  <a:pt x="324" y="1197"/>
                </a:lnTo>
                <a:lnTo>
                  <a:pt x="363" y="1194"/>
                </a:lnTo>
                <a:lnTo>
                  <a:pt x="363" y="1194"/>
                </a:lnTo>
                <a:lnTo>
                  <a:pt x="369" y="1194"/>
                </a:lnTo>
                <a:lnTo>
                  <a:pt x="376" y="1194"/>
                </a:lnTo>
                <a:lnTo>
                  <a:pt x="376" y="1194"/>
                </a:lnTo>
                <a:lnTo>
                  <a:pt x="376" y="1202"/>
                </a:lnTo>
                <a:lnTo>
                  <a:pt x="376" y="1208"/>
                </a:lnTo>
                <a:lnTo>
                  <a:pt x="376" y="1210"/>
                </a:lnTo>
                <a:lnTo>
                  <a:pt x="376" y="1210"/>
                </a:lnTo>
                <a:lnTo>
                  <a:pt x="363" y="1222"/>
                </a:lnTo>
                <a:lnTo>
                  <a:pt x="354" y="1232"/>
                </a:lnTo>
                <a:lnTo>
                  <a:pt x="346" y="1241"/>
                </a:lnTo>
                <a:lnTo>
                  <a:pt x="346" y="1241"/>
                </a:lnTo>
                <a:lnTo>
                  <a:pt x="330" y="1259"/>
                </a:lnTo>
                <a:lnTo>
                  <a:pt x="322" y="1267"/>
                </a:lnTo>
                <a:lnTo>
                  <a:pt x="316" y="1274"/>
                </a:lnTo>
                <a:lnTo>
                  <a:pt x="316" y="1274"/>
                </a:lnTo>
                <a:lnTo>
                  <a:pt x="312" y="1284"/>
                </a:lnTo>
                <a:lnTo>
                  <a:pt x="311" y="1291"/>
                </a:lnTo>
                <a:lnTo>
                  <a:pt x="311" y="1298"/>
                </a:lnTo>
                <a:lnTo>
                  <a:pt x="311" y="1305"/>
                </a:lnTo>
                <a:lnTo>
                  <a:pt x="312" y="1311"/>
                </a:lnTo>
                <a:lnTo>
                  <a:pt x="316" y="1316"/>
                </a:lnTo>
                <a:lnTo>
                  <a:pt x="317" y="1317"/>
                </a:lnTo>
                <a:lnTo>
                  <a:pt x="321" y="1318"/>
                </a:lnTo>
                <a:lnTo>
                  <a:pt x="321" y="1318"/>
                </a:lnTo>
                <a:lnTo>
                  <a:pt x="333" y="1318"/>
                </a:lnTo>
                <a:lnTo>
                  <a:pt x="346" y="1316"/>
                </a:lnTo>
                <a:lnTo>
                  <a:pt x="359" y="1314"/>
                </a:lnTo>
                <a:lnTo>
                  <a:pt x="359" y="1314"/>
                </a:lnTo>
                <a:lnTo>
                  <a:pt x="393" y="1304"/>
                </a:lnTo>
                <a:lnTo>
                  <a:pt x="421" y="1296"/>
                </a:lnTo>
                <a:lnTo>
                  <a:pt x="444" y="1287"/>
                </a:lnTo>
                <a:lnTo>
                  <a:pt x="444" y="1287"/>
                </a:lnTo>
                <a:lnTo>
                  <a:pt x="468" y="1278"/>
                </a:lnTo>
                <a:lnTo>
                  <a:pt x="472" y="1274"/>
                </a:lnTo>
                <a:lnTo>
                  <a:pt x="475" y="1271"/>
                </a:lnTo>
                <a:lnTo>
                  <a:pt x="475" y="1271"/>
                </a:lnTo>
                <a:lnTo>
                  <a:pt x="474" y="1267"/>
                </a:lnTo>
                <a:lnTo>
                  <a:pt x="472" y="1264"/>
                </a:lnTo>
                <a:lnTo>
                  <a:pt x="466" y="1254"/>
                </a:lnTo>
                <a:lnTo>
                  <a:pt x="461" y="1244"/>
                </a:lnTo>
                <a:lnTo>
                  <a:pt x="457" y="1237"/>
                </a:lnTo>
                <a:lnTo>
                  <a:pt x="457" y="1237"/>
                </a:lnTo>
                <a:lnTo>
                  <a:pt x="455" y="1225"/>
                </a:lnTo>
                <a:lnTo>
                  <a:pt x="453" y="1220"/>
                </a:lnTo>
                <a:lnTo>
                  <a:pt x="453" y="1215"/>
                </a:lnTo>
                <a:lnTo>
                  <a:pt x="453" y="1215"/>
                </a:lnTo>
                <a:lnTo>
                  <a:pt x="452" y="1209"/>
                </a:lnTo>
                <a:lnTo>
                  <a:pt x="451" y="1200"/>
                </a:lnTo>
                <a:lnTo>
                  <a:pt x="449" y="1189"/>
                </a:lnTo>
                <a:lnTo>
                  <a:pt x="449" y="1189"/>
                </a:lnTo>
                <a:lnTo>
                  <a:pt x="452" y="1189"/>
                </a:lnTo>
                <a:lnTo>
                  <a:pt x="453" y="1188"/>
                </a:lnTo>
                <a:lnTo>
                  <a:pt x="453" y="1186"/>
                </a:lnTo>
                <a:lnTo>
                  <a:pt x="453" y="1186"/>
                </a:lnTo>
                <a:lnTo>
                  <a:pt x="440" y="1155"/>
                </a:lnTo>
                <a:lnTo>
                  <a:pt x="440" y="1155"/>
                </a:lnTo>
                <a:lnTo>
                  <a:pt x="437" y="1142"/>
                </a:lnTo>
                <a:lnTo>
                  <a:pt x="432" y="1120"/>
                </a:lnTo>
                <a:lnTo>
                  <a:pt x="427" y="1091"/>
                </a:lnTo>
                <a:lnTo>
                  <a:pt x="427" y="1091"/>
                </a:lnTo>
                <a:lnTo>
                  <a:pt x="414" y="1037"/>
                </a:lnTo>
                <a:lnTo>
                  <a:pt x="405" y="998"/>
                </a:lnTo>
                <a:lnTo>
                  <a:pt x="402" y="983"/>
                </a:lnTo>
                <a:lnTo>
                  <a:pt x="401" y="976"/>
                </a:lnTo>
                <a:lnTo>
                  <a:pt x="401" y="976"/>
                </a:lnTo>
                <a:lnTo>
                  <a:pt x="404" y="950"/>
                </a:lnTo>
                <a:lnTo>
                  <a:pt x="406" y="928"/>
                </a:lnTo>
                <a:lnTo>
                  <a:pt x="406" y="928"/>
                </a:lnTo>
                <a:lnTo>
                  <a:pt x="410" y="914"/>
                </a:lnTo>
                <a:lnTo>
                  <a:pt x="417" y="889"/>
                </a:lnTo>
                <a:lnTo>
                  <a:pt x="426" y="864"/>
                </a:lnTo>
                <a:lnTo>
                  <a:pt x="430" y="856"/>
                </a:lnTo>
                <a:lnTo>
                  <a:pt x="432" y="851"/>
                </a:lnTo>
                <a:lnTo>
                  <a:pt x="432" y="851"/>
                </a:lnTo>
                <a:lnTo>
                  <a:pt x="449" y="828"/>
                </a:lnTo>
                <a:lnTo>
                  <a:pt x="462" y="809"/>
                </a:lnTo>
                <a:lnTo>
                  <a:pt x="462" y="809"/>
                </a:lnTo>
                <a:lnTo>
                  <a:pt x="475" y="874"/>
                </a:lnTo>
                <a:lnTo>
                  <a:pt x="483" y="924"/>
                </a:lnTo>
                <a:lnTo>
                  <a:pt x="487" y="943"/>
                </a:lnTo>
                <a:lnTo>
                  <a:pt x="487" y="955"/>
                </a:lnTo>
                <a:lnTo>
                  <a:pt x="487" y="955"/>
                </a:lnTo>
                <a:lnTo>
                  <a:pt x="489" y="973"/>
                </a:lnTo>
                <a:lnTo>
                  <a:pt x="491" y="998"/>
                </a:lnTo>
                <a:lnTo>
                  <a:pt x="493" y="1021"/>
                </a:lnTo>
                <a:lnTo>
                  <a:pt x="493" y="1030"/>
                </a:lnTo>
                <a:lnTo>
                  <a:pt x="491" y="1035"/>
                </a:lnTo>
                <a:lnTo>
                  <a:pt x="491" y="1035"/>
                </a:lnTo>
                <a:lnTo>
                  <a:pt x="490" y="1042"/>
                </a:lnTo>
                <a:lnTo>
                  <a:pt x="490" y="1053"/>
                </a:lnTo>
                <a:lnTo>
                  <a:pt x="491" y="1084"/>
                </a:lnTo>
                <a:lnTo>
                  <a:pt x="494" y="1113"/>
                </a:lnTo>
                <a:lnTo>
                  <a:pt x="496" y="1130"/>
                </a:lnTo>
                <a:lnTo>
                  <a:pt x="496" y="1130"/>
                </a:lnTo>
                <a:lnTo>
                  <a:pt x="496" y="1146"/>
                </a:lnTo>
                <a:lnTo>
                  <a:pt x="496" y="1178"/>
                </a:lnTo>
                <a:lnTo>
                  <a:pt x="496" y="1223"/>
                </a:lnTo>
                <a:lnTo>
                  <a:pt x="496" y="1223"/>
                </a:lnTo>
                <a:lnTo>
                  <a:pt x="496" y="1241"/>
                </a:lnTo>
                <a:lnTo>
                  <a:pt x="496" y="1252"/>
                </a:lnTo>
                <a:lnTo>
                  <a:pt x="496" y="1258"/>
                </a:lnTo>
                <a:lnTo>
                  <a:pt x="496" y="1258"/>
                </a:lnTo>
                <a:lnTo>
                  <a:pt x="495" y="1260"/>
                </a:lnTo>
                <a:lnTo>
                  <a:pt x="495" y="1265"/>
                </a:lnTo>
                <a:lnTo>
                  <a:pt x="494" y="1272"/>
                </a:lnTo>
                <a:lnTo>
                  <a:pt x="491" y="1279"/>
                </a:lnTo>
                <a:lnTo>
                  <a:pt x="491" y="1279"/>
                </a:lnTo>
                <a:lnTo>
                  <a:pt x="488" y="1286"/>
                </a:lnTo>
                <a:lnTo>
                  <a:pt x="487" y="1296"/>
                </a:lnTo>
                <a:lnTo>
                  <a:pt x="487" y="1296"/>
                </a:lnTo>
                <a:lnTo>
                  <a:pt x="488" y="1305"/>
                </a:lnTo>
                <a:lnTo>
                  <a:pt x="489" y="1314"/>
                </a:lnTo>
                <a:lnTo>
                  <a:pt x="494" y="1319"/>
                </a:lnTo>
                <a:lnTo>
                  <a:pt x="500" y="1327"/>
                </a:lnTo>
                <a:lnTo>
                  <a:pt x="500" y="1327"/>
                </a:lnTo>
                <a:lnTo>
                  <a:pt x="504" y="1329"/>
                </a:lnTo>
                <a:lnTo>
                  <a:pt x="510" y="1331"/>
                </a:lnTo>
                <a:lnTo>
                  <a:pt x="522" y="1333"/>
                </a:lnTo>
                <a:lnTo>
                  <a:pt x="533" y="1333"/>
                </a:lnTo>
                <a:lnTo>
                  <a:pt x="542" y="1330"/>
                </a:lnTo>
                <a:lnTo>
                  <a:pt x="542" y="1330"/>
                </a:lnTo>
                <a:lnTo>
                  <a:pt x="552" y="1329"/>
                </a:lnTo>
                <a:lnTo>
                  <a:pt x="559" y="1328"/>
                </a:lnTo>
                <a:lnTo>
                  <a:pt x="566" y="1327"/>
                </a:lnTo>
                <a:lnTo>
                  <a:pt x="567" y="1324"/>
                </a:lnTo>
                <a:lnTo>
                  <a:pt x="568" y="1322"/>
                </a:lnTo>
                <a:lnTo>
                  <a:pt x="568" y="1322"/>
                </a:lnTo>
                <a:lnTo>
                  <a:pt x="568" y="1316"/>
                </a:lnTo>
                <a:lnTo>
                  <a:pt x="566" y="1309"/>
                </a:lnTo>
                <a:lnTo>
                  <a:pt x="560" y="1292"/>
                </a:lnTo>
                <a:lnTo>
                  <a:pt x="560" y="1292"/>
                </a:lnTo>
                <a:lnTo>
                  <a:pt x="558" y="1282"/>
                </a:lnTo>
                <a:lnTo>
                  <a:pt x="556" y="1269"/>
                </a:lnTo>
                <a:lnTo>
                  <a:pt x="555" y="1257"/>
                </a:lnTo>
                <a:lnTo>
                  <a:pt x="555" y="1250"/>
                </a:lnTo>
                <a:lnTo>
                  <a:pt x="555" y="1250"/>
                </a:lnTo>
                <a:lnTo>
                  <a:pt x="558" y="1241"/>
                </a:lnTo>
                <a:lnTo>
                  <a:pt x="560" y="1237"/>
                </a:lnTo>
                <a:lnTo>
                  <a:pt x="560" y="1237"/>
                </a:lnTo>
                <a:lnTo>
                  <a:pt x="561" y="1237"/>
                </a:lnTo>
                <a:lnTo>
                  <a:pt x="564" y="1237"/>
                </a:lnTo>
                <a:lnTo>
                  <a:pt x="568" y="1234"/>
                </a:lnTo>
                <a:lnTo>
                  <a:pt x="573" y="1228"/>
                </a:lnTo>
                <a:lnTo>
                  <a:pt x="573" y="1228"/>
                </a:lnTo>
                <a:lnTo>
                  <a:pt x="575" y="1222"/>
                </a:lnTo>
                <a:lnTo>
                  <a:pt x="577" y="1213"/>
                </a:lnTo>
                <a:lnTo>
                  <a:pt x="579" y="1192"/>
                </a:lnTo>
                <a:lnTo>
                  <a:pt x="580" y="1173"/>
                </a:lnTo>
                <a:lnTo>
                  <a:pt x="581" y="1164"/>
                </a:lnTo>
                <a:lnTo>
                  <a:pt x="581" y="1164"/>
                </a:lnTo>
                <a:lnTo>
                  <a:pt x="583" y="1137"/>
                </a:lnTo>
                <a:lnTo>
                  <a:pt x="584" y="1080"/>
                </a:lnTo>
                <a:lnTo>
                  <a:pt x="586" y="1020"/>
                </a:lnTo>
                <a:lnTo>
                  <a:pt x="588" y="1000"/>
                </a:lnTo>
                <a:lnTo>
                  <a:pt x="590" y="988"/>
                </a:lnTo>
                <a:lnTo>
                  <a:pt x="590" y="988"/>
                </a:lnTo>
                <a:lnTo>
                  <a:pt x="592" y="978"/>
                </a:lnTo>
                <a:lnTo>
                  <a:pt x="594" y="958"/>
                </a:lnTo>
                <a:lnTo>
                  <a:pt x="600" y="899"/>
                </a:lnTo>
                <a:lnTo>
                  <a:pt x="605" y="840"/>
                </a:lnTo>
                <a:lnTo>
                  <a:pt x="607" y="817"/>
                </a:lnTo>
                <a:lnTo>
                  <a:pt x="607" y="804"/>
                </a:lnTo>
                <a:lnTo>
                  <a:pt x="607" y="804"/>
                </a:lnTo>
                <a:lnTo>
                  <a:pt x="606" y="789"/>
                </a:lnTo>
                <a:lnTo>
                  <a:pt x="606" y="772"/>
                </a:lnTo>
                <a:lnTo>
                  <a:pt x="606" y="759"/>
                </a:lnTo>
                <a:lnTo>
                  <a:pt x="607" y="753"/>
                </a:lnTo>
                <a:lnTo>
                  <a:pt x="607" y="753"/>
                </a:lnTo>
                <a:lnTo>
                  <a:pt x="620" y="755"/>
                </a:lnTo>
                <a:lnTo>
                  <a:pt x="629" y="755"/>
                </a:lnTo>
                <a:lnTo>
                  <a:pt x="631" y="755"/>
                </a:lnTo>
                <a:lnTo>
                  <a:pt x="632" y="753"/>
                </a:lnTo>
                <a:lnTo>
                  <a:pt x="632" y="753"/>
                </a:lnTo>
                <a:lnTo>
                  <a:pt x="630" y="668"/>
                </a:lnTo>
                <a:lnTo>
                  <a:pt x="628" y="609"/>
                </a:lnTo>
                <a:lnTo>
                  <a:pt x="628" y="586"/>
                </a:lnTo>
                <a:lnTo>
                  <a:pt x="629" y="573"/>
                </a:lnTo>
                <a:lnTo>
                  <a:pt x="629" y="573"/>
                </a:lnTo>
                <a:lnTo>
                  <a:pt x="633" y="508"/>
                </a:lnTo>
                <a:lnTo>
                  <a:pt x="637" y="445"/>
                </a:lnTo>
                <a:lnTo>
                  <a:pt x="637" y="445"/>
                </a:lnTo>
                <a:lnTo>
                  <a:pt x="637" y="441"/>
                </a:lnTo>
                <a:lnTo>
                  <a:pt x="639" y="439"/>
                </a:lnTo>
                <a:lnTo>
                  <a:pt x="641" y="439"/>
                </a:lnTo>
                <a:lnTo>
                  <a:pt x="642" y="438"/>
                </a:lnTo>
                <a:lnTo>
                  <a:pt x="643" y="436"/>
                </a:lnTo>
                <a:lnTo>
                  <a:pt x="644" y="431"/>
                </a:lnTo>
                <a:lnTo>
                  <a:pt x="643" y="421"/>
                </a:lnTo>
                <a:lnTo>
                  <a:pt x="641" y="406"/>
                </a:lnTo>
                <a:lnTo>
                  <a:pt x="641" y="406"/>
                </a:lnTo>
                <a:lnTo>
                  <a:pt x="635" y="363"/>
                </a:lnTo>
                <a:lnTo>
                  <a:pt x="629" y="314"/>
                </a:lnTo>
                <a:lnTo>
                  <a:pt x="625" y="290"/>
                </a:lnTo>
                <a:lnTo>
                  <a:pt x="620" y="271"/>
                </a:lnTo>
                <a:lnTo>
                  <a:pt x="616" y="255"/>
                </a:lnTo>
                <a:lnTo>
                  <a:pt x="613" y="251"/>
                </a:lnTo>
                <a:lnTo>
                  <a:pt x="611" y="248"/>
                </a:lnTo>
                <a:lnTo>
                  <a:pt x="611" y="248"/>
                </a:lnTo>
                <a:lnTo>
                  <a:pt x="591" y="231"/>
                </a:lnTo>
                <a:lnTo>
                  <a:pt x="577" y="218"/>
                </a:lnTo>
                <a:lnTo>
                  <a:pt x="577" y="218"/>
                </a:lnTo>
                <a:lnTo>
                  <a:pt x="542" y="193"/>
                </a:lnTo>
                <a:lnTo>
                  <a:pt x="542" y="193"/>
                </a:lnTo>
                <a:lnTo>
                  <a:pt x="540" y="188"/>
                </a:lnTo>
                <a:lnTo>
                  <a:pt x="538" y="183"/>
                </a:lnTo>
                <a:lnTo>
                  <a:pt x="534" y="180"/>
                </a:lnTo>
                <a:lnTo>
                  <a:pt x="534" y="180"/>
                </a:lnTo>
                <a:lnTo>
                  <a:pt x="527" y="174"/>
                </a:lnTo>
                <a:lnTo>
                  <a:pt x="524" y="170"/>
                </a:lnTo>
                <a:lnTo>
                  <a:pt x="521" y="167"/>
                </a:lnTo>
                <a:lnTo>
                  <a:pt x="521" y="167"/>
                </a:lnTo>
                <a:lnTo>
                  <a:pt x="516" y="158"/>
                </a:lnTo>
                <a:lnTo>
                  <a:pt x="513" y="154"/>
                </a:lnTo>
                <a:lnTo>
                  <a:pt x="513" y="154"/>
                </a:lnTo>
                <a:lnTo>
                  <a:pt x="514" y="152"/>
                </a:lnTo>
                <a:lnTo>
                  <a:pt x="514" y="150"/>
                </a:lnTo>
                <a:lnTo>
                  <a:pt x="513" y="150"/>
                </a:lnTo>
                <a:lnTo>
                  <a:pt x="513" y="150"/>
                </a:lnTo>
                <a:lnTo>
                  <a:pt x="515" y="149"/>
                </a:lnTo>
                <a:lnTo>
                  <a:pt x="521" y="145"/>
                </a:lnTo>
                <a:lnTo>
                  <a:pt x="524" y="143"/>
                </a:lnTo>
                <a:lnTo>
                  <a:pt x="528" y="139"/>
                </a:lnTo>
                <a:lnTo>
                  <a:pt x="532" y="135"/>
                </a:lnTo>
                <a:lnTo>
                  <a:pt x="534" y="129"/>
                </a:lnTo>
                <a:lnTo>
                  <a:pt x="534" y="129"/>
                </a:lnTo>
                <a:lnTo>
                  <a:pt x="535" y="122"/>
                </a:lnTo>
                <a:lnTo>
                  <a:pt x="536" y="114"/>
                </a:lnTo>
                <a:lnTo>
                  <a:pt x="536" y="104"/>
                </a:lnTo>
                <a:lnTo>
                  <a:pt x="535" y="97"/>
                </a:lnTo>
                <a:lnTo>
                  <a:pt x="534" y="94"/>
                </a:lnTo>
                <a:lnTo>
                  <a:pt x="534" y="94"/>
                </a:lnTo>
                <a:lnTo>
                  <a:pt x="536" y="93"/>
                </a:lnTo>
                <a:lnTo>
                  <a:pt x="539" y="91"/>
                </a:lnTo>
                <a:lnTo>
                  <a:pt x="540" y="87"/>
                </a:lnTo>
                <a:lnTo>
                  <a:pt x="541" y="84"/>
                </a:lnTo>
                <a:lnTo>
                  <a:pt x="540" y="79"/>
                </a:lnTo>
                <a:lnTo>
                  <a:pt x="539" y="73"/>
                </a:lnTo>
                <a:lnTo>
                  <a:pt x="539" y="73"/>
                </a:lnTo>
                <a:lnTo>
                  <a:pt x="530" y="47"/>
                </a:lnTo>
                <a:lnTo>
                  <a:pt x="527" y="35"/>
                </a:lnTo>
                <a:lnTo>
                  <a:pt x="521" y="26"/>
                </a:lnTo>
                <a:lnTo>
                  <a:pt x="521" y="26"/>
                </a:lnTo>
                <a:lnTo>
                  <a:pt x="517" y="21"/>
                </a:lnTo>
                <a:lnTo>
                  <a:pt x="513" y="17"/>
                </a:lnTo>
                <a:lnTo>
                  <a:pt x="508" y="14"/>
                </a:lnTo>
                <a:lnTo>
                  <a:pt x="501" y="10"/>
                </a:lnTo>
                <a:lnTo>
                  <a:pt x="489" y="7"/>
                </a:lnTo>
                <a:lnTo>
                  <a:pt x="478" y="4"/>
                </a:lnTo>
                <a:lnTo>
                  <a:pt x="478" y="4"/>
                </a:lnTo>
                <a:lnTo>
                  <a:pt x="457" y="1"/>
                </a:lnTo>
                <a:lnTo>
                  <a:pt x="446" y="0"/>
                </a:lnTo>
                <a:lnTo>
                  <a:pt x="440" y="0"/>
                </a:lnTo>
                <a:lnTo>
                  <a:pt x="440" y="0"/>
                </a:lnTo>
                <a:lnTo>
                  <a:pt x="431" y="4"/>
                </a:lnTo>
                <a:lnTo>
                  <a:pt x="414" y="13"/>
                </a:lnTo>
                <a:lnTo>
                  <a:pt x="405" y="18"/>
                </a:lnTo>
                <a:lnTo>
                  <a:pt x="397" y="26"/>
                </a:lnTo>
                <a:lnTo>
                  <a:pt x="389" y="32"/>
                </a:lnTo>
                <a:lnTo>
                  <a:pt x="385" y="39"/>
                </a:lnTo>
                <a:lnTo>
                  <a:pt x="385" y="39"/>
                </a:lnTo>
                <a:lnTo>
                  <a:pt x="378" y="53"/>
                </a:lnTo>
                <a:lnTo>
                  <a:pt x="374" y="60"/>
                </a:lnTo>
                <a:lnTo>
                  <a:pt x="372" y="68"/>
                </a:lnTo>
                <a:lnTo>
                  <a:pt x="369" y="77"/>
                </a:lnTo>
                <a:lnTo>
                  <a:pt x="369" y="85"/>
                </a:lnTo>
                <a:lnTo>
                  <a:pt x="369" y="94"/>
                </a:lnTo>
                <a:lnTo>
                  <a:pt x="372" y="103"/>
                </a:lnTo>
                <a:lnTo>
                  <a:pt x="372" y="103"/>
                </a:lnTo>
                <a:lnTo>
                  <a:pt x="380" y="126"/>
                </a:lnTo>
                <a:lnTo>
                  <a:pt x="382" y="133"/>
                </a:lnTo>
                <a:lnTo>
                  <a:pt x="385" y="137"/>
                </a:lnTo>
                <a:lnTo>
                  <a:pt x="385" y="137"/>
                </a:lnTo>
                <a:lnTo>
                  <a:pt x="391" y="144"/>
                </a:lnTo>
                <a:lnTo>
                  <a:pt x="393" y="149"/>
                </a:lnTo>
                <a:lnTo>
                  <a:pt x="393" y="151"/>
                </a:lnTo>
                <a:lnTo>
                  <a:pt x="393" y="154"/>
                </a:lnTo>
                <a:lnTo>
                  <a:pt x="393" y="154"/>
                </a:lnTo>
                <a:lnTo>
                  <a:pt x="392" y="159"/>
                </a:lnTo>
                <a:lnTo>
                  <a:pt x="392" y="167"/>
                </a:lnTo>
                <a:lnTo>
                  <a:pt x="393" y="180"/>
                </a:lnTo>
                <a:lnTo>
                  <a:pt x="393" y="180"/>
                </a:lnTo>
                <a:lnTo>
                  <a:pt x="393" y="193"/>
                </a:lnTo>
                <a:lnTo>
                  <a:pt x="393" y="201"/>
                </a:lnTo>
                <a:lnTo>
                  <a:pt x="393" y="201"/>
                </a:lnTo>
                <a:lnTo>
                  <a:pt x="393" y="208"/>
                </a:lnTo>
                <a:lnTo>
                  <a:pt x="394" y="213"/>
                </a:lnTo>
                <a:lnTo>
                  <a:pt x="393" y="214"/>
                </a:lnTo>
                <a:lnTo>
                  <a:pt x="393" y="214"/>
                </a:lnTo>
                <a:lnTo>
                  <a:pt x="393" y="214"/>
                </a:lnTo>
                <a:close/>
                <a:moveTo>
                  <a:pt x="308" y="462"/>
                </a:moveTo>
                <a:lnTo>
                  <a:pt x="308" y="462"/>
                </a:lnTo>
                <a:lnTo>
                  <a:pt x="302" y="481"/>
                </a:lnTo>
                <a:lnTo>
                  <a:pt x="295" y="509"/>
                </a:lnTo>
                <a:lnTo>
                  <a:pt x="295" y="509"/>
                </a:lnTo>
                <a:lnTo>
                  <a:pt x="292" y="526"/>
                </a:lnTo>
                <a:lnTo>
                  <a:pt x="291" y="550"/>
                </a:lnTo>
                <a:lnTo>
                  <a:pt x="290" y="581"/>
                </a:lnTo>
                <a:lnTo>
                  <a:pt x="247" y="581"/>
                </a:lnTo>
                <a:lnTo>
                  <a:pt x="247" y="581"/>
                </a:lnTo>
                <a:lnTo>
                  <a:pt x="253" y="562"/>
                </a:lnTo>
                <a:lnTo>
                  <a:pt x="259" y="546"/>
                </a:lnTo>
                <a:lnTo>
                  <a:pt x="261" y="540"/>
                </a:lnTo>
                <a:lnTo>
                  <a:pt x="265" y="535"/>
                </a:lnTo>
                <a:lnTo>
                  <a:pt x="265" y="535"/>
                </a:lnTo>
                <a:lnTo>
                  <a:pt x="276" y="520"/>
                </a:lnTo>
                <a:lnTo>
                  <a:pt x="282" y="509"/>
                </a:lnTo>
                <a:lnTo>
                  <a:pt x="282" y="509"/>
                </a:lnTo>
                <a:lnTo>
                  <a:pt x="295" y="484"/>
                </a:lnTo>
                <a:lnTo>
                  <a:pt x="308" y="462"/>
                </a:lnTo>
                <a:lnTo>
                  <a:pt x="308" y="462"/>
                </a:lnTo>
                <a:close/>
                <a:moveTo>
                  <a:pt x="162" y="624"/>
                </a:moveTo>
                <a:lnTo>
                  <a:pt x="167" y="637"/>
                </a:lnTo>
                <a:lnTo>
                  <a:pt x="167" y="637"/>
                </a:lnTo>
                <a:lnTo>
                  <a:pt x="162" y="655"/>
                </a:lnTo>
                <a:lnTo>
                  <a:pt x="162" y="655"/>
                </a:lnTo>
                <a:lnTo>
                  <a:pt x="162" y="660"/>
                </a:lnTo>
                <a:lnTo>
                  <a:pt x="162" y="663"/>
                </a:lnTo>
                <a:lnTo>
                  <a:pt x="162" y="663"/>
                </a:lnTo>
                <a:lnTo>
                  <a:pt x="160" y="663"/>
                </a:lnTo>
                <a:lnTo>
                  <a:pt x="154" y="662"/>
                </a:lnTo>
                <a:lnTo>
                  <a:pt x="147" y="660"/>
                </a:lnTo>
                <a:lnTo>
                  <a:pt x="143" y="657"/>
                </a:lnTo>
                <a:lnTo>
                  <a:pt x="141" y="655"/>
                </a:lnTo>
                <a:lnTo>
                  <a:pt x="141" y="655"/>
                </a:lnTo>
                <a:lnTo>
                  <a:pt x="138" y="648"/>
                </a:lnTo>
                <a:lnTo>
                  <a:pt x="137" y="642"/>
                </a:lnTo>
                <a:lnTo>
                  <a:pt x="138" y="636"/>
                </a:lnTo>
                <a:lnTo>
                  <a:pt x="141" y="633"/>
                </a:lnTo>
                <a:lnTo>
                  <a:pt x="141" y="633"/>
                </a:lnTo>
                <a:lnTo>
                  <a:pt x="152" y="628"/>
                </a:lnTo>
                <a:lnTo>
                  <a:pt x="162" y="624"/>
                </a:lnTo>
                <a:lnTo>
                  <a:pt x="162" y="624"/>
                </a:lnTo>
                <a:close/>
                <a:moveTo>
                  <a:pt x="239" y="624"/>
                </a:moveTo>
                <a:lnTo>
                  <a:pt x="239" y="624"/>
                </a:lnTo>
                <a:lnTo>
                  <a:pt x="240" y="623"/>
                </a:lnTo>
                <a:lnTo>
                  <a:pt x="243" y="623"/>
                </a:lnTo>
                <a:lnTo>
                  <a:pt x="245" y="623"/>
                </a:lnTo>
                <a:lnTo>
                  <a:pt x="248" y="623"/>
                </a:lnTo>
                <a:lnTo>
                  <a:pt x="252" y="625"/>
                </a:lnTo>
                <a:lnTo>
                  <a:pt x="256" y="629"/>
                </a:lnTo>
                <a:lnTo>
                  <a:pt x="258" y="632"/>
                </a:lnTo>
                <a:lnTo>
                  <a:pt x="260" y="637"/>
                </a:lnTo>
                <a:lnTo>
                  <a:pt x="260" y="637"/>
                </a:lnTo>
                <a:lnTo>
                  <a:pt x="263" y="649"/>
                </a:lnTo>
                <a:lnTo>
                  <a:pt x="264" y="658"/>
                </a:lnTo>
                <a:lnTo>
                  <a:pt x="265" y="668"/>
                </a:lnTo>
                <a:lnTo>
                  <a:pt x="222" y="668"/>
                </a:lnTo>
                <a:lnTo>
                  <a:pt x="222" y="668"/>
                </a:lnTo>
                <a:lnTo>
                  <a:pt x="225" y="662"/>
                </a:lnTo>
                <a:lnTo>
                  <a:pt x="231" y="650"/>
                </a:lnTo>
                <a:lnTo>
                  <a:pt x="231" y="650"/>
                </a:lnTo>
                <a:lnTo>
                  <a:pt x="235" y="636"/>
                </a:lnTo>
                <a:lnTo>
                  <a:pt x="239" y="624"/>
                </a:lnTo>
                <a:lnTo>
                  <a:pt x="239" y="624"/>
                </a:lnTo>
                <a:close/>
                <a:moveTo>
                  <a:pt x="59" y="899"/>
                </a:moveTo>
                <a:lnTo>
                  <a:pt x="77" y="911"/>
                </a:lnTo>
                <a:lnTo>
                  <a:pt x="77" y="920"/>
                </a:lnTo>
                <a:lnTo>
                  <a:pt x="47" y="933"/>
                </a:lnTo>
                <a:lnTo>
                  <a:pt x="47" y="933"/>
                </a:lnTo>
                <a:lnTo>
                  <a:pt x="46" y="927"/>
                </a:lnTo>
                <a:lnTo>
                  <a:pt x="47" y="915"/>
                </a:lnTo>
                <a:lnTo>
                  <a:pt x="47" y="915"/>
                </a:lnTo>
                <a:lnTo>
                  <a:pt x="49" y="910"/>
                </a:lnTo>
                <a:lnTo>
                  <a:pt x="53" y="905"/>
                </a:lnTo>
                <a:lnTo>
                  <a:pt x="59" y="899"/>
                </a:lnTo>
                <a:lnTo>
                  <a:pt x="59" y="899"/>
                </a:lnTo>
                <a:close/>
                <a:moveTo>
                  <a:pt x="68" y="945"/>
                </a:moveTo>
                <a:lnTo>
                  <a:pt x="68" y="945"/>
                </a:lnTo>
                <a:lnTo>
                  <a:pt x="70" y="946"/>
                </a:lnTo>
                <a:lnTo>
                  <a:pt x="71" y="947"/>
                </a:lnTo>
                <a:lnTo>
                  <a:pt x="72" y="952"/>
                </a:lnTo>
                <a:lnTo>
                  <a:pt x="72" y="958"/>
                </a:lnTo>
                <a:lnTo>
                  <a:pt x="72" y="965"/>
                </a:lnTo>
                <a:lnTo>
                  <a:pt x="68" y="979"/>
                </a:lnTo>
                <a:lnTo>
                  <a:pt x="68" y="985"/>
                </a:lnTo>
                <a:lnTo>
                  <a:pt x="68" y="988"/>
                </a:lnTo>
                <a:lnTo>
                  <a:pt x="68" y="988"/>
                </a:lnTo>
                <a:lnTo>
                  <a:pt x="67" y="991"/>
                </a:lnTo>
                <a:lnTo>
                  <a:pt x="66" y="995"/>
                </a:lnTo>
                <a:lnTo>
                  <a:pt x="60" y="1003"/>
                </a:lnTo>
                <a:lnTo>
                  <a:pt x="52" y="1011"/>
                </a:lnTo>
                <a:lnTo>
                  <a:pt x="49" y="1014"/>
                </a:lnTo>
                <a:lnTo>
                  <a:pt x="47" y="1014"/>
                </a:lnTo>
                <a:lnTo>
                  <a:pt x="47" y="1014"/>
                </a:lnTo>
                <a:lnTo>
                  <a:pt x="46" y="1014"/>
                </a:lnTo>
                <a:lnTo>
                  <a:pt x="46" y="1015"/>
                </a:lnTo>
                <a:lnTo>
                  <a:pt x="49" y="1016"/>
                </a:lnTo>
                <a:lnTo>
                  <a:pt x="55" y="1019"/>
                </a:lnTo>
                <a:lnTo>
                  <a:pt x="68" y="1014"/>
                </a:lnTo>
                <a:lnTo>
                  <a:pt x="72" y="1043"/>
                </a:lnTo>
                <a:lnTo>
                  <a:pt x="34" y="1032"/>
                </a:lnTo>
                <a:lnTo>
                  <a:pt x="34" y="1032"/>
                </a:lnTo>
                <a:lnTo>
                  <a:pt x="33" y="1011"/>
                </a:lnTo>
                <a:lnTo>
                  <a:pt x="33" y="995"/>
                </a:lnTo>
                <a:lnTo>
                  <a:pt x="34" y="979"/>
                </a:lnTo>
                <a:lnTo>
                  <a:pt x="34" y="979"/>
                </a:lnTo>
                <a:lnTo>
                  <a:pt x="36" y="969"/>
                </a:lnTo>
                <a:lnTo>
                  <a:pt x="40" y="962"/>
                </a:lnTo>
                <a:lnTo>
                  <a:pt x="43" y="957"/>
                </a:lnTo>
                <a:lnTo>
                  <a:pt x="47" y="955"/>
                </a:lnTo>
                <a:lnTo>
                  <a:pt x="47" y="955"/>
                </a:lnTo>
                <a:lnTo>
                  <a:pt x="49" y="951"/>
                </a:lnTo>
                <a:lnTo>
                  <a:pt x="54" y="949"/>
                </a:lnTo>
                <a:lnTo>
                  <a:pt x="60" y="945"/>
                </a:lnTo>
                <a:lnTo>
                  <a:pt x="64" y="945"/>
                </a:lnTo>
                <a:lnTo>
                  <a:pt x="68" y="945"/>
                </a:lnTo>
                <a:lnTo>
                  <a:pt x="68" y="945"/>
                </a:lnTo>
                <a:close/>
                <a:moveTo>
                  <a:pt x="260" y="1082"/>
                </a:moveTo>
                <a:lnTo>
                  <a:pt x="260" y="1082"/>
                </a:lnTo>
                <a:lnTo>
                  <a:pt x="261" y="1082"/>
                </a:lnTo>
                <a:lnTo>
                  <a:pt x="265" y="1082"/>
                </a:lnTo>
                <a:lnTo>
                  <a:pt x="269" y="1082"/>
                </a:lnTo>
                <a:lnTo>
                  <a:pt x="282" y="1104"/>
                </a:lnTo>
                <a:lnTo>
                  <a:pt x="299" y="1109"/>
                </a:lnTo>
                <a:lnTo>
                  <a:pt x="299" y="1133"/>
                </a:lnTo>
                <a:lnTo>
                  <a:pt x="299" y="1133"/>
                </a:lnTo>
                <a:lnTo>
                  <a:pt x="271" y="1133"/>
                </a:lnTo>
                <a:lnTo>
                  <a:pt x="234" y="1133"/>
                </a:lnTo>
                <a:lnTo>
                  <a:pt x="234" y="1133"/>
                </a:lnTo>
                <a:lnTo>
                  <a:pt x="232" y="1135"/>
                </a:lnTo>
                <a:lnTo>
                  <a:pt x="231" y="1136"/>
                </a:lnTo>
                <a:lnTo>
                  <a:pt x="231" y="1138"/>
                </a:lnTo>
                <a:lnTo>
                  <a:pt x="231" y="1141"/>
                </a:lnTo>
                <a:lnTo>
                  <a:pt x="233" y="1144"/>
                </a:lnTo>
                <a:lnTo>
                  <a:pt x="234" y="1146"/>
                </a:lnTo>
                <a:lnTo>
                  <a:pt x="299" y="1146"/>
                </a:lnTo>
                <a:lnTo>
                  <a:pt x="299" y="1164"/>
                </a:lnTo>
                <a:lnTo>
                  <a:pt x="222" y="1164"/>
                </a:lnTo>
                <a:lnTo>
                  <a:pt x="222" y="1142"/>
                </a:lnTo>
                <a:lnTo>
                  <a:pt x="213" y="1133"/>
                </a:lnTo>
                <a:lnTo>
                  <a:pt x="213" y="1133"/>
                </a:lnTo>
                <a:lnTo>
                  <a:pt x="209" y="1091"/>
                </a:lnTo>
                <a:lnTo>
                  <a:pt x="209" y="1091"/>
                </a:lnTo>
                <a:lnTo>
                  <a:pt x="212" y="1090"/>
                </a:lnTo>
                <a:lnTo>
                  <a:pt x="218" y="1088"/>
                </a:lnTo>
                <a:lnTo>
                  <a:pt x="234" y="1086"/>
                </a:lnTo>
                <a:lnTo>
                  <a:pt x="252" y="1082"/>
                </a:lnTo>
                <a:lnTo>
                  <a:pt x="260" y="1082"/>
                </a:lnTo>
                <a:lnTo>
                  <a:pt x="260" y="10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4DAF16FC-7042-41E8-A7BE-BC43EFA10592}"/>
              </a:ext>
            </a:extLst>
          </p:cNvPr>
          <p:cNvSpPr>
            <a:spLocks noEditPoints="1"/>
          </p:cNvSpPr>
          <p:nvPr/>
        </p:nvSpPr>
        <p:spPr bwMode="auto">
          <a:xfrm>
            <a:off x="6168135" y="2745361"/>
            <a:ext cx="959185" cy="1630047"/>
          </a:xfrm>
          <a:custGeom>
            <a:avLst/>
            <a:gdLst>
              <a:gd name="T0" fmla="*/ 328 w 845"/>
              <a:gd name="T1" fmla="*/ 572 h 1436"/>
              <a:gd name="T2" fmla="*/ 251 w 845"/>
              <a:gd name="T3" fmla="*/ 706 h 1436"/>
              <a:gd name="T4" fmla="*/ 137 w 845"/>
              <a:gd name="T5" fmla="*/ 787 h 1436"/>
              <a:gd name="T6" fmla="*/ 120 w 845"/>
              <a:gd name="T7" fmla="*/ 859 h 1436"/>
              <a:gd name="T8" fmla="*/ 90 w 845"/>
              <a:gd name="T9" fmla="*/ 963 h 1436"/>
              <a:gd name="T10" fmla="*/ 0 w 845"/>
              <a:gd name="T11" fmla="*/ 1229 h 1436"/>
              <a:gd name="T12" fmla="*/ 28 w 845"/>
              <a:gd name="T13" fmla="*/ 1286 h 1436"/>
              <a:gd name="T14" fmla="*/ 112 w 845"/>
              <a:gd name="T15" fmla="*/ 1266 h 1436"/>
              <a:gd name="T16" fmla="*/ 88 w 845"/>
              <a:gd name="T17" fmla="*/ 1197 h 1436"/>
              <a:gd name="T18" fmla="*/ 69 w 845"/>
              <a:gd name="T19" fmla="*/ 1128 h 1436"/>
              <a:gd name="T20" fmla="*/ 171 w 845"/>
              <a:gd name="T21" fmla="*/ 1218 h 1436"/>
              <a:gd name="T22" fmla="*/ 246 w 845"/>
              <a:gd name="T23" fmla="*/ 1249 h 1436"/>
              <a:gd name="T24" fmla="*/ 221 w 845"/>
              <a:gd name="T25" fmla="*/ 1274 h 1436"/>
              <a:gd name="T26" fmla="*/ 212 w 845"/>
              <a:gd name="T27" fmla="*/ 1371 h 1436"/>
              <a:gd name="T28" fmla="*/ 270 w 845"/>
              <a:gd name="T29" fmla="*/ 1363 h 1436"/>
              <a:gd name="T30" fmla="*/ 333 w 845"/>
              <a:gd name="T31" fmla="*/ 1364 h 1436"/>
              <a:gd name="T32" fmla="*/ 362 w 845"/>
              <a:gd name="T33" fmla="*/ 1299 h 1436"/>
              <a:gd name="T34" fmla="*/ 321 w 845"/>
              <a:gd name="T35" fmla="*/ 1250 h 1436"/>
              <a:gd name="T36" fmla="*/ 392 w 845"/>
              <a:gd name="T37" fmla="*/ 1242 h 1436"/>
              <a:gd name="T38" fmla="*/ 513 w 845"/>
              <a:gd name="T39" fmla="*/ 1221 h 1436"/>
              <a:gd name="T40" fmla="*/ 467 w 845"/>
              <a:gd name="T41" fmla="*/ 1255 h 1436"/>
              <a:gd name="T42" fmla="*/ 513 w 845"/>
              <a:gd name="T43" fmla="*/ 1327 h 1436"/>
              <a:gd name="T44" fmla="*/ 553 w 845"/>
              <a:gd name="T45" fmla="*/ 1308 h 1436"/>
              <a:gd name="T46" fmla="*/ 563 w 845"/>
              <a:gd name="T47" fmla="*/ 1352 h 1436"/>
              <a:gd name="T48" fmla="*/ 560 w 845"/>
              <a:gd name="T49" fmla="*/ 1394 h 1436"/>
              <a:gd name="T50" fmla="*/ 623 w 845"/>
              <a:gd name="T51" fmla="*/ 1409 h 1436"/>
              <a:gd name="T52" fmla="*/ 665 w 845"/>
              <a:gd name="T53" fmla="*/ 1436 h 1436"/>
              <a:gd name="T54" fmla="*/ 724 w 845"/>
              <a:gd name="T55" fmla="*/ 1408 h 1436"/>
              <a:gd name="T56" fmla="*/ 721 w 845"/>
              <a:gd name="T57" fmla="*/ 1346 h 1436"/>
              <a:gd name="T58" fmla="*/ 731 w 845"/>
              <a:gd name="T59" fmla="*/ 1205 h 1436"/>
              <a:gd name="T60" fmla="*/ 742 w 845"/>
              <a:gd name="T61" fmla="*/ 986 h 1436"/>
              <a:gd name="T62" fmla="*/ 779 w 845"/>
              <a:gd name="T63" fmla="*/ 716 h 1436"/>
              <a:gd name="T64" fmla="*/ 772 w 845"/>
              <a:gd name="T65" fmla="*/ 617 h 1436"/>
              <a:gd name="T66" fmla="*/ 843 w 845"/>
              <a:gd name="T67" fmla="*/ 524 h 1436"/>
              <a:gd name="T68" fmla="*/ 774 w 845"/>
              <a:gd name="T69" fmla="*/ 351 h 1436"/>
              <a:gd name="T70" fmla="*/ 721 w 845"/>
              <a:gd name="T71" fmla="*/ 249 h 1436"/>
              <a:gd name="T72" fmla="*/ 657 w 845"/>
              <a:gd name="T73" fmla="*/ 179 h 1436"/>
              <a:gd name="T74" fmla="*/ 653 w 845"/>
              <a:gd name="T75" fmla="*/ 57 h 1436"/>
              <a:gd name="T76" fmla="*/ 560 w 845"/>
              <a:gd name="T77" fmla="*/ 3 h 1436"/>
              <a:gd name="T78" fmla="*/ 489 w 845"/>
              <a:gd name="T79" fmla="*/ 58 h 1436"/>
              <a:gd name="T80" fmla="*/ 507 w 845"/>
              <a:gd name="T81" fmla="*/ 149 h 1436"/>
              <a:gd name="T82" fmla="*/ 498 w 845"/>
              <a:gd name="T83" fmla="*/ 192 h 1436"/>
              <a:gd name="T84" fmla="*/ 464 w 845"/>
              <a:gd name="T85" fmla="*/ 222 h 1436"/>
              <a:gd name="T86" fmla="*/ 419 w 845"/>
              <a:gd name="T87" fmla="*/ 320 h 1436"/>
              <a:gd name="T88" fmla="*/ 438 w 845"/>
              <a:gd name="T89" fmla="*/ 434 h 1436"/>
              <a:gd name="T90" fmla="*/ 515 w 845"/>
              <a:gd name="T91" fmla="*/ 997 h 1436"/>
              <a:gd name="T92" fmla="*/ 525 w 845"/>
              <a:gd name="T93" fmla="*/ 1173 h 1436"/>
              <a:gd name="T94" fmla="*/ 494 w 845"/>
              <a:gd name="T95" fmla="*/ 1080 h 1436"/>
              <a:gd name="T96" fmla="*/ 515 w 845"/>
              <a:gd name="T97" fmla="*/ 934 h 1436"/>
              <a:gd name="T98" fmla="*/ 259 w 845"/>
              <a:gd name="T99" fmla="*/ 1013 h 1436"/>
              <a:gd name="T100" fmla="*/ 441 w 845"/>
              <a:gd name="T101" fmla="*/ 985 h 1436"/>
              <a:gd name="T102" fmla="*/ 392 w 845"/>
              <a:gd name="T103" fmla="*/ 985 h 1436"/>
              <a:gd name="T104" fmla="*/ 347 w 845"/>
              <a:gd name="T105" fmla="*/ 999 h 1436"/>
              <a:gd name="T106" fmla="*/ 172 w 845"/>
              <a:gd name="T107" fmla="*/ 1025 h 1436"/>
              <a:gd name="T108" fmla="*/ 111 w 845"/>
              <a:gd name="T109" fmla="*/ 1048 h 1436"/>
              <a:gd name="T110" fmla="*/ 173 w 845"/>
              <a:gd name="T111" fmla="*/ 1011 h 1436"/>
              <a:gd name="T112" fmla="*/ 272 w 845"/>
              <a:gd name="T113" fmla="*/ 1260 h 1436"/>
              <a:gd name="T114" fmla="*/ 157 w 845"/>
              <a:gd name="T115" fmla="*/ 825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5" h="1436">
                <a:moveTo>
                  <a:pt x="455" y="506"/>
                </a:moveTo>
                <a:lnTo>
                  <a:pt x="455" y="506"/>
                </a:lnTo>
                <a:lnTo>
                  <a:pt x="445" y="508"/>
                </a:lnTo>
                <a:lnTo>
                  <a:pt x="420" y="516"/>
                </a:lnTo>
                <a:lnTo>
                  <a:pt x="405" y="522"/>
                </a:lnTo>
                <a:lnTo>
                  <a:pt x="389" y="529"/>
                </a:lnTo>
                <a:lnTo>
                  <a:pt x="372" y="536"/>
                </a:lnTo>
                <a:lnTo>
                  <a:pt x="357" y="545"/>
                </a:lnTo>
                <a:lnTo>
                  <a:pt x="357" y="545"/>
                </a:lnTo>
                <a:lnTo>
                  <a:pt x="349" y="550"/>
                </a:lnTo>
                <a:lnTo>
                  <a:pt x="342" y="557"/>
                </a:lnTo>
                <a:lnTo>
                  <a:pt x="328" y="572"/>
                </a:lnTo>
                <a:lnTo>
                  <a:pt x="315" y="591"/>
                </a:lnTo>
                <a:lnTo>
                  <a:pt x="303" y="609"/>
                </a:lnTo>
                <a:lnTo>
                  <a:pt x="293" y="627"/>
                </a:lnTo>
                <a:lnTo>
                  <a:pt x="285" y="641"/>
                </a:lnTo>
                <a:lnTo>
                  <a:pt x="278" y="655"/>
                </a:lnTo>
                <a:lnTo>
                  <a:pt x="278" y="655"/>
                </a:lnTo>
                <a:lnTo>
                  <a:pt x="274" y="660"/>
                </a:lnTo>
                <a:lnTo>
                  <a:pt x="264" y="667"/>
                </a:lnTo>
                <a:lnTo>
                  <a:pt x="264" y="667"/>
                </a:lnTo>
                <a:lnTo>
                  <a:pt x="261" y="672"/>
                </a:lnTo>
                <a:lnTo>
                  <a:pt x="258" y="680"/>
                </a:lnTo>
                <a:lnTo>
                  <a:pt x="251" y="706"/>
                </a:lnTo>
                <a:lnTo>
                  <a:pt x="243" y="742"/>
                </a:lnTo>
                <a:lnTo>
                  <a:pt x="237" y="757"/>
                </a:lnTo>
                <a:lnTo>
                  <a:pt x="237" y="757"/>
                </a:lnTo>
                <a:lnTo>
                  <a:pt x="226" y="758"/>
                </a:lnTo>
                <a:lnTo>
                  <a:pt x="200" y="761"/>
                </a:lnTo>
                <a:lnTo>
                  <a:pt x="186" y="762"/>
                </a:lnTo>
                <a:lnTo>
                  <a:pt x="172" y="766"/>
                </a:lnTo>
                <a:lnTo>
                  <a:pt x="161" y="768"/>
                </a:lnTo>
                <a:lnTo>
                  <a:pt x="153" y="773"/>
                </a:lnTo>
                <a:lnTo>
                  <a:pt x="153" y="773"/>
                </a:lnTo>
                <a:lnTo>
                  <a:pt x="144" y="780"/>
                </a:lnTo>
                <a:lnTo>
                  <a:pt x="137" y="787"/>
                </a:lnTo>
                <a:lnTo>
                  <a:pt x="129" y="799"/>
                </a:lnTo>
                <a:lnTo>
                  <a:pt x="129" y="799"/>
                </a:lnTo>
                <a:lnTo>
                  <a:pt x="118" y="809"/>
                </a:lnTo>
                <a:lnTo>
                  <a:pt x="115" y="815"/>
                </a:lnTo>
                <a:lnTo>
                  <a:pt x="114" y="819"/>
                </a:lnTo>
                <a:lnTo>
                  <a:pt x="114" y="822"/>
                </a:lnTo>
                <a:lnTo>
                  <a:pt x="114" y="822"/>
                </a:lnTo>
                <a:lnTo>
                  <a:pt x="115" y="827"/>
                </a:lnTo>
                <a:lnTo>
                  <a:pt x="116" y="831"/>
                </a:lnTo>
                <a:lnTo>
                  <a:pt x="121" y="839"/>
                </a:lnTo>
                <a:lnTo>
                  <a:pt x="125" y="847"/>
                </a:lnTo>
                <a:lnTo>
                  <a:pt x="120" y="859"/>
                </a:lnTo>
                <a:lnTo>
                  <a:pt x="108" y="910"/>
                </a:lnTo>
                <a:lnTo>
                  <a:pt x="105" y="928"/>
                </a:lnTo>
                <a:lnTo>
                  <a:pt x="105" y="928"/>
                </a:lnTo>
                <a:lnTo>
                  <a:pt x="103" y="928"/>
                </a:lnTo>
                <a:lnTo>
                  <a:pt x="99" y="929"/>
                </a:lnTo>
                <a:lnTo>
                  <a:pt x="96" y="931"/>
                </a:lnTo>
                <a:lnTo>
                  <a:pt x="94" y="934"/>
                </a:lnTo>
                <a:lnTo>
                  <a:pt x="94" y="936"/>
                </a:lnTo>
                <a:lnTo>
                  <a:pt x="94" y="936"/>
                </a:lnTo>
                <a:lnTo>
                  <a:pt x="90" y="950"/>
                </a:lnTo>
                <a:lnTo>
                  <a:pt x="90" y="958"/>
                </a:lnTo>
                <a:lnTo>
                  <a:pt x="90" y="963"/>
                </a:lnTo>
                <a:lnTo>
                  <a:pt x="90" y="963"/>
                </a:lnTo>
                <a:lnTo>
                  <a:pt x="92" y="971"/>
                </a:lnTo>
                <a:lnTo>
                  <a:pt x="95" y="978"/>
                </a:lnTo>
                <a:lnTo>
                  <a:pt x="99" y="987"/>
                </a:lnTo>
                <a:lnTo>
                  <a:pt x="24" y="1193"/>
                </a:lnTo>
                <a:lnTo>
                  <a:pt x="24" y="1193"/>
                </a:lnTo>
                <a:lnTo>
                  <a:pt x="20" y="1196"/>
                </a:lnTo>
                <a:lnTo>
                  <a:pt x="15" y="1199"/>
                </a:lnTo>
                <a:lnTo>
                  <a:pt x="11" y="1204"/>
                </a:lnTo>
                <a:lnTo>
                  <a:pt x="6" y="1211"/>
                </a:lnTo>
                <a:lnTo>
                  <a:pt x="2" y="1219"/>
                </a:lnTo>
                <a:lnTo>
                  <a:pt x="0" y="1229"/>
                </a:lnTo>
                <a:lnTo>
                  <a:pt x="0" y="1242"/>
                </a:lnTo>
                <a:lnTo>
                  <a:pt x="0" y="1242"/>
                </a:lnTo>
                <a:lnTo>
                  <a:pt x="2" y="1254"/>
                </a:lnTo>
                <a:lnTo>
                  <a:pt x="5" y="1262"/>
                </a:lnTo>
                <a:lnTo>
                  <a:pt x="9" y="1269"/>
                </a:lnTo>
                <a:lnTo>
                  <a:pt x="13" y="1274"/>
                </a:lnTo>
                <a:lnTo>
                  <a:pt x="18" y="1277"/>
                </a:lnTo>
                <a:lnTo>
                  <a:pt x="21" y="1279"/>
                </a:lnTo>
                <a:lnTo>
                  <a:pt x="24" y="1280"/>
                </a:lnTo>
                <a:lnTo>
                  <a:pt x="24" y="1280"/>
                </a:lnTo>
                <a:lnTo>
                  <a:pt x="26" y="1283"/>
                </a:lnTo>
                <a:lnTo>
                  <a:pt x="28" y="1286"/>
                </a:lnTo>
                <a:lnTo>
                  <a:pt x="32" y="1289"/>
                </a:lnTo>
                <a:lnTo>
                  <a:pt x="38" y="1293"/>
                </a:lnTo>
                <a:lnTo>
                  <a:pt x="44" y="1295"/>
                </a:lnTo>
                <a:lnTo>
                  <a:pt x="53" y="1298"/>
                </a:lnTo>
                <a:lnTo>
                  <a:pt x="63" y="1299"/>
                </a:lnTo>
                <a:lnTo>
                  <a:pt x="63" y="1299"/>
                </a:lnTo>
                <a:lnTo>
                  <a:pt x="73" y="1298"/>
                </a:lnTo>
                <a:lnTo>
                  <a:pt x="84" y="1294"/>
                </a:lnTo>
                <a:lnTo>
                  <a:pt x="94" y="1288"/>
                </a:lnTo>
                <a:lnTo>
                  <a:pt x="102" y="1281"/>
                </a:lnTo>
                <a:lnTo>
                  <a:pt x="108" y="1274"/>
                </a:lnTo>
                <a:lnTo>
                  <a:pt x="112" y="1266"/>
                </a:lnTo>
                <a:lnTo>
                  <a:pt x="116" y="1256"/>
                </a:lnTo>
                <a:lnTo>
                  <a:pt x="117" y="1248"/>
                </a:lnTo>
                <a:lnTo>
                  <a:pt x="117" y="1248"/>
                </a:lnTo>
                <a:lnTo>
                  <a:pt x="116" y="1232"/>
                </a:lnTo>
                <a:lnTo>
                  <a:pt x="115" y="1222"/>
                </a:lnTo>
                <a:lnTo>
                  <a:pt x="111" y="1213"/>
                </a:lnTo>
                <a:lnTo>
                  <a:pt x="108" y="1209"/>
                </a:lnTo>
                <a:lnTo>
                  <a:pt x="108" y="1209"/>
                </a:lnTo>
                <a:lnTo>
                  <a:pt x="103" y="1205"/>
                </a:lnTo>
                <a:lnTo>
                  <a:pt x="96" y="1200"/>
                </a:lnTo>
                <a:lnTo>
                  <a:pt x="88" y="1197"/>
                </a:lnTo>
                <a:lnTo>
                  <a:pt x="88" y="1197"/>
                </a:lnTo>
                <a:lnTo>
                  <a:pt x="83" y="1191"/>
                </a:lnTo>
                <a:lnTo>
                  <a:pt x="79" y="1187"/>
                </a:lnTo>
                <a:lnTo>
                  <a:pt x="75" y="1185"/>
                </a:lnTo>
                <a:lnTo>
                  <a:pt x="75" y="1185"/>
                </a:lnTo>
                <a:lnTo>
                  <a:pt x="70" y="1184"/>
                </a:lnTo>
                <a:lnTo>
                  <a:pt x="63" y="1184"/>
                </a:lnTo>
                <a:lnTo>
                  <a:pt x="54" y="1185"/>
                </a:lnTo>
                <a:lnTo>
                  <a:pt x="45" y="1185"/>
                </a:lnTo>
                <a:lnTo>
                  <a:pt x="45" y="1173"/>
                </a:lnTo>
                <a:lnTo>
                  <a:pt x="66" y="1161"/>
                </a:lnTo>
                <a:lnTo>
                  <a:pt x="69" y="1140"/>
                </a:lnTo>
                <a:lnTo>
                  <a:pt x="69" y="1128"/>
                </a:lnTo>
                <a:lnTo>
                  <a:pt x="135" y="1125"/>
                </a:lnTo>
                <a:lnTo>
                  <a:pt x="135" y="1125"/>
                </a:lnTo>
                <a:lnTo>
                  <a:pt x="133" y="1157"/>
                </a:lnTo>
                <a:lnTo>
                  <a:pt x="133" y="1179"/>
                </a:lnTo>
                <a:lnTo>
                  <a:pt x="134" y="1186"/>
                </a:lnTo>
                <a:lnTo>
                  <a:pt x="135" y="1191"/>
                </a:lnTo>
                <a:lnTo>
                  <a:pt x="135" y="1191"/>
                </a:lnTo>
                <a:lnTo>
                  <a:pt x="153" y="1202"/>
                </a:lnTo>
                <a:lnTo>
                  <a:pt x="163" y="1210"/>
                </a:lnTo>
                <a:lnTo>
                  <a:pt x="168" y="1213"/>
                </a:lnTo>
                <a:lnTo>
                  <a:pt x="171" y="1218"/>
                </a:lnTo>
                <a:lnTo>
                  <a:pt x="171" y="1218"/>
                </a:lnTo>
                <a:lnTo>
                  <a:pt x="175" y="1225"/>
                </a:lnTo>
                <a:lnTo>
                  <a:pt x="182" y="1231"/>
                </a:lnTo>
                <a:lnTo>
                  <a:pt x="188" y="1236"/>
                </a:lnTo>
                <a:lnTo>
                  <a:pt x="192" y="1238"/>
                </a:lnTo>
                <a:lnTo>
                  <a:pt x="192" y="1238"/>
                </a:lnTo>
                <a:lnTo>
                  <a:pt x="208" y="1238"/>
                </a:lnTo>
                <a:lnTo>
                  <a:pt x="221" y="1238"/>
                </a:lnTo>
                <a:lnTo>
                  <a:pt x="221" y="1238"/>
                </a:lnTo>
                <a:lnTo>
                  <a:pt x="233" y="1248"/>
                </a:lnTo>
                <a:lnTo>
                  <a:pt x="233" y="1248"/>
                </a:lnTo>
                <a:lnTo>
                  <a:pt x="242" y="1249"/>
                </a:lnTo>
                <a:lnTo>
                  <a:pt x="246" y="1249"/>
                </a:lnTo>
                <a:lnTo>
                  <a:pt x="249" y="1250"/>
                </a:lnTo>
                <a:lnTo>
                  <a:pt x="249" y="1250"/>
                </a:lnTo>
                <a:lnTo>
                  <a:pt x="253" y="1262"/>
                </a:lnTo>
                <a:lnTo>
                  <a:pt x="258" y="1272"/>
                </a:lnTo>
                <a:lnTo>
                  <a:pt x="258" y="1272"/>
                </a:lnTo>
                <a:lnTo>
                  <a:pt x="252" y="1269"/>
                </a:lnTo>
                <a:lnTo>
                  <a:pt x="248" y="1268"/>
                </a:lnTo>
                <a:lnTo>
                  <a:pt x="243" y="1268"/>
                </a:lnTo>
                <a:lnTo>
                  <a:pt x="243" y="1268"/>
                </a:lnTo>
                <a:lnTo>
                  <a:pt x="236" y="1269"/>
                </a:lnTo>
                <a:lnTo>
                  <a:pt x="226" y="1272"/>
                </a:lnTo>
                <a:lnTo>
                  <a:pt x="221" y="1274"/>
                </a:lnTo>
                <a:lnTo>
                  <a:pt x="217" y="1276"/>
                </a:lnTo>
                <a:lnTo>
                  <a:pt x="213" y="1280"/>
                </a:lnTo>
                <a:lnTo>
                  <a:pt x="210" y="1283"/>
                </a:lnTo>
                <a:lnTo>
                  <a:pt x="210" y="1283"/>
                </a:lnTo>
                <a:lnTo>
                  <a:pt x="207" y="1292"/>
                </a:lnTo>
                <a:lnTo>
                  <a:pt x="205" y="1305"/>
                </a:lnTo>
                <a:lnTo>
                  <a:pt x="204" y="1321"/>
                </a:lnTo>
                <a:lnTo>
                  <a:pt x="204" y="1339"/>
                </a:lnTo>
                <a:lnTo>
                  <a:pt x="205" y="1347"/>
                </a:lnTo>
                <a:lnTo>
                  <a:pt x="206" y="1356"/>
                </a:lnTo>
                <a:lnTo>
                  <a:pt x="208" y="1364"/>
                </a:lnTo>
                <a:lnTo>
                  <a:pt x="212" y="1371"/>
                </a:lnTo>
                <a:lnTo>
                  <a:pt x="216" y="1377"/>
                </a:lnTo>
                <a:lnTo>
                  <a:pt x="220" y="1382"/>
                </a:lnTo>
                <a:lnTo>
                  <a:pt x="226" y="1384"/>
                </a:lnTo>
                <a:lnTo>
                  <a:pt x="233" y="1385"/>
                </a:lnTo>
                <a:lnTo>
                  <a:pt x="233" y="1385"/>
                </a:lnTo>
                <a:lnTo>
                  <a:pt x="240" y="1384"/>
                </a:lnTo>
                <a:lnTo>
                  <a:pt x="248" y="1383"/>
                </a:lnTo>
                <a:lnTo>
                  <a:pt x="253" y="1381"/>
                </a:lnTo>
                <a:lnTo>
                  <a:pt x="258" y="1378"/>
                </a:lnTo>
                <a:lnTo>
                  <a:pt x="262" y="1375"/>
                </a:lnTo>
                <a:lnTo>
                  <a:pt x="265" y="1371"/>
                </a:lnTo>
                <a:lnTo>
                  <a:pt x="270" y="1363"/>
                </a:lnTo>
                <a:lnTo>
                  <a:pt x="274" y="1354"/>
                </a:lnTo>
                <a:lnTo>
                  <a:pt x="275" y="1347"/>
                </a:lnTo>
                <a:lnTo>
                  <a:pt x="276" y="1340"/>
                </a:lnTo>
                <a:lnTo>
                  <a:pt x="300" y="1343"/>
                </a:lnTo>
                <a:lnTo>
                  <a:pt x="300" y="1343"/>
                </a:lnTo>
                <a:lnTo>
                  <a:pt x="301" y="1346"/>
                </a:lnTo>
                <a:lnTo>
                  <a:pt x="302" y="1350"/>
                </a:lnTo>
                <a:lnTo>
                  <a:pt x="306" y="1353"/>
                </a:lnTo>
                <a:lnTo>
                  <a:pt x="309" y="1357"/>
                </a:lnTo>
                <a:lnTo>
                  <a:pt x="315" y="1360"/>
                </a:lnTo>
                <a:lnTo>
                  <a:pt x="323" y="1363"/>
                </a:lnTo>
                <a:lnTo>
                  <a:pt x="333" y="1364"/>
                </a:lnTo>
                <a:lnTo>
                  <a:pt x="333" y="1364"/>
                </a:lnTo>
                <a:lnTo>
                  <a:pt x="338" y="1364"/>
                </a:lnTo>
                <a:lnTo>
                  <a:pt x="342" y="1363"/>
                </a:lnTo>
                <a:lnTo>
                  <a:pt x="347" y="1360"/>
                </a:lnTo>
                <a:lnTo>
                  <a:pt x="351" y="1357"/>
                </a:lnTo>
                <a:lnTo>
                  <a:pt x="353" y="1353"/>
                </a:lnTo>
                <a:lnTo>
                  <a:pt x="355" y="1350"/>
                </a:lnTo>
                <a:lnTo>
                  <a:pt x="360" y="1339"/>
                </a:lnTo>
                <a:lnTo>
                  <a:pt x="362" y="1328"/>
                </a:lnTo>
                <a:lnTo>
                  <a:pt x="364" y="1318"/>
                </a:lnTo>
                <a:lnTo>
                  <a:pt x="364" y="1307"/>
                </a:lnTo>
                <a:lnTo>
                  <a:pt x="362" y="1299"/>
                </a:lnTo>
                <a:lnTo>
                  <a:pt x="362" y="1299"/>
                </a:lnTo>
                <a:lnTo>
                  <a:pt x="359" y="1285"/>
                </a:lnTo>
                <a:lnTo>
                  <a:pt x="354" y="1274"/>
                </a:lnTo>
                <a:lnTo>
                  <a:pt x="349" y="1267"/>
                </a:lnTo>
                <a:lnTo>
                  <a:pt x="345" y="1262"/>
                </a:lnTo>
                <a:lnTo>
                  <a:pt x="345" y="1262"/>
                </a:lnTo>
                <a:lnTo>
                  <a:pt x="339" y="1259"/>
                </a:lnTo>
                <a:lnTo>
                  <a:pt x="330" y="1255"/>
                </a:lnTo>
                <a:lnTo>
                  <a:pt x="323" y="1253"/>
                </a:lnTo>
                <a:lnTo>
                  <a:pt x="321" y="1251"/>
                </a:lnTo>
                <a:lnTo>
                  <a:pt x="321" y="1250"/>
                </a:lnTo>
                <a:lnTo>
                  <a:pt x="321" y="1250"/>
                </a:lnTo>
                <a:lnTo>
                  <a:pt x="328" y="1248"/>
                </a:lnTo>
                <a:lnTo>
                  <a:pt x="341" y="1243"/>
                </a:lnTo>
                <a:lnTo>
                  <a:pt x="366" y="1236"/>
                </a:lnTo>
                <a:lnTo>
                  <a:pt x="366" y="1236"/>
                </a:lnTo>
                <a:lnTo>
                  <a:pt x="375" y="1232"/>
                </a:lnTo>
                <a:lnTo>
                  <a:pt x="378" y="1231"/>
                </a:lnTo>
                <a:lnTo>
                  <a:pt x="380" y="1232"/>
                </a:lnTo>
                <a:lnTo>
                  <a:pt x="380" y="1232"/>
                </a:lnTo>
                <a:lnTo>
                  <a:pt x="386" y="1238"/>
                </a:lnTo>
                <a:lnTo>
                  <a:pt x="390" y="1241"/>
                </a:lnTo>
                <a:lnTo>
                  <a:pt x="392" y="1242"/>
                </a:lnTo>
                <a:lnTo>
                  <a:pt x="392" y="1242"/>
                </a:lnTo>
                <a:lnTo>
                  <a:pt x="394" y="1241"/>
                </a:lnTo>
                <a:lnTo>
                  <a:pt x="396" y="1240"/>
                </a:lnTo>
                <a:lnTo>
                  <a:pt x="397" y="1234"/>
                </a:lnTo>
                <a:lnTo>
                  <a:pt x="398" y="1227"/>
                </a:lnTo>
                <a:lnTo>
                  <a:pt x="398" y="1227"/>
                </a:lnTo>
                <a:lnTo>
                  <a:pt x="431" y="1217"/>
                </a:lnTo>
                <a:lnTo>
                  <a:pt x="455" y="1211"/>
                </a:lnTo>
                <a:lnTo>
                  <a:pt x="464" y="1209"/>
                </a:lnTo>
                <a:lnTo>
                  <a:pt x="470" y="1209"/>
                </a:lnTo>
                <a:lnTo>
                  <a:pt x="470" y="1209"/>
                </a:lnTo>
                <a:lnTo>
                  <a:pt x="513" y="1211"/>
                </a:lnTo>
                <a:lnTo>
                  <a:pt x="513" y="1221"/>
                </a:lnTo>
                <a:lnTo>
                  <a:pt x="513" y="1221"/>
                </a:lnTo>
                <a:lnTo>
                  <a:pt x="507" y="1219"/>
                </a:lnTo>
                <a:lnTo>
                  <a:pt x="502" y="1218"/>
                </a:lnTo>
                <a:lnTo>
                  <a:pt x="496" y="1218"/>
                </a:lnTo>
                <a:lnTo>
                  <a:pt x="489" y="1219"/>
                </a:lnTo>
                <a:lnTo>
                  <a:pt x="482" y="1224"/>
                </a:lnTo>
                <a:lnTo>
                  <a:pt x="479" y="1227"/>
                </a:lnTo>
                <a:lnTo>
                  <a:pt x="476" y="1230"/>
                </a:lnTo>
                <a:lnTo>
                  <a:pt x="473" y="1236"/>
                </a:lnTo>
                <a:lnTo>
                  <a:pt x="470" y="1242"/>
                </a:lnTo>
                <a:lnTo>
                  <a:pt x="470" y="1242"/>
                </a:lnTo>
                <a:lnTo>
                  <a:pt x="467" y="1255"/>
                </a:lnTo>
                <a:lnTo>
                  <a:pt x="467" y="1270"/>
                </a:lnTo>
                <a:lnTo>
                  <a:pt x="468" y="1286"/>
                </a:lnTo>
                <a:lnTo>
                  <a:pt x="470" y="1300"/>
                </a:lnTo>
                <a:lnTo>
                  <a:pt x="475" y="1313"/>
                </a:lnTo>
                <a:lnTo>
                  <a:pt x="481" y="1322"/>
                </a:lnTo>
                <a:lnTo>
                  <a:pt x="483" y="1326"/>
                </a:lnTo>
                <a:lnTo>
                  <a:pt x="487" y="1330"/>
                </a:lnTo>
                <a:lnTo>
                  <a:pt x="490" y="1331"/>
                </a:lnTo>
                <a:lnTo>
                  <a:pt x="494" y="1331"/>
                </a:lnTo>
                <a:lnTo>
                  <a:pt x="494" y="1331"/>
                </a:lnTo>
                <a:lnTo>
                  <a:pt x="507" y="1330"/>
                </a:lnTo>
                <a:lnTo>
                  <a:pt x="513" y="1327"/>
                </a:lnTo>
                <a:lnTo>
                  <a:pt x="516" y="1326"/>
                </a:lnTo>
                <a:lnTo>
                  <a:pt x="524" y="1320"/>
                </a:lnTo>
                <a:lnTo>
                  <a:pt x="531" y="1313"/>
                </a:lnTo>
                <a:lnTo>
                  <a:pt x="531" y="1313"/>
                </a:lnTo>
                <a:lnTo>
                  <a:pt x="535" y="1306"/>
                </a:lnTo>
                <a:lnTo>
                  <a:pt x="538" y="1298"/>
                </a:lnTo>
                <a:lnTo>
                  <a:pt x="539" y="1289"/>
                </a:lnTo>
                <a:lnTo>
                  <a:pt x="548" y="1289"/>
                </a:lnTo>
                <a:lnTo>
                  <a:pt x="548" y="1289"/>
                </a:lnTo>
                <a:lnTo>
                  <a:pt x="550" y="1299"/>
                </a:lnTo>
                <a:lnTo>
                  <a:pt x="552" y="1306"/>
                </a:lnTo>
                <a:lnTo>
                  <a:pt x="553" y="1308"/>
                </a:lnTo>
                <a:lnTo>
                  <a:pt x="554" y="1311"/>
                </a:lnTo>
                <a:lnTo>
                  <a:pt x="554" y="1311"/>
                </a:lnTo>
                <a:lnTo>
                  <a:pt x="556" y="1322"/>
                </a:lnTo>
                <a:lnTo>
                  <a:pt x="557" y="1333"/>
                </a:lnTo>
                <a:lnTo>
                  <a:pt x="559" y="1337"/>
                </a:lnTo>
                <a:lnTo>
                  <a:pt x="560" y="1340"/>
                </a:lnTo>
                <a:lnTo>
                  <a:pt x="560" y="1340"/>
                </a:lnTo>
                <a:lnTo>
                  <a:pt x="564" y="1344"/>
                </a:lnTo>
                <a:lnTo>
                  <a:pt x="565" y="1347"/>
                </a:lnTo>
                <a:lnTo>
                  <a:pt x="565" y="1350"/>
                </a:lnTo>
                <a:lnTo>
                  <a:pt x="563" y="1352"/>
                </a:lnTo>
                <a:lnTo>
                  <a:pt x="563" y="1352"/>
                </a:lnTo>
                <a:lnTo>
                  <a:pt x="559" y="1353"/>
                </a:lnTo>
                <a:lnTo>
                  <a:pt x="556" y="1354"/>
                </a:lnTo>
                <a:lnTo>
                  <a:pt x="553" y="1354"/>
                </a:lnTo>
                <a:lnTo>
                  <a:pt x="551" y="1357"/>
                </a:lnTo>
                <a:lnTo>
                  <a:pt x="550" y="1359"/>
                </a:lnTo>
                <a:lnTo>
                  <a:pt x="548" y="1364"/>
                </a:lnTo>
                <a:lnTo>
                  <a:pt x="548" y="1364"/>
                </a:lnTo>
                <a:lnTo>
                  <a:pt x="548" y="1369"/>
                </a:lnTo>
                <a:lnTo>
                  <a:pt x="548" y="1373"/>
                </a:lnTo>
                <a:lnTo>
                  <a:pt x="552" y="1382"/>
                </a:lnTo>
                <a:lnTo>
                  <a:pt x="557" y="1388"/>
                </a:lnTo>
                <a:lnTo>
                  <a:pt x="560" y="1394"/>
                </a:lnTo>
                <a:lnTo>
                  <a:pt x="560" y="1394"/>
                </a:lnTo>
                <a:lnTo>
                  <a:pt x="561" y="1400"/>
                </a:lnTo>
                <a:lnTo>
                  <a:pt x="561" y="1405"/>
                </a:lnTo>
                <a:lnTo>
                  <a:pt x="561" y="1408"/>
                </a:lnTo>
                <a:lnTo>
                  <a:pt x="563" y="1410"/>
                </a:lnTo>
                <a:lnTo>
                  <a:pt x="565" y="1411"/>
                </a:lnTo>
                <a:lnTo>
                  <a:pt x="570" y="1413"/>
                </a:lnTo>
                <a:lnTo>
                  <a:pt x="570" y="1413"/>
                </a:lnTo>
                <a:lnTo>
                  <a:pt x="579" y="1411"/>
                </a:lnTo>
                <a:lnTo>
                  <a:pt x="590" y="1411"/>
                </a:lnTo>
                <a:lnTo>
                  <a:pt x="605" y="1409"/>
                </a:lnTo>
                <a:lnTo>
                  <a:pt x="623" y="1409"/>
                </a:lnTo>
                <a:lnTo>
                  <a:pt x="623" y="1409"/>
                </a:lnTo>
                <a:lnTo>
                  <a:pt x="622" y="1411"/>
                </a:lnTo>
                <a:lnTo>
                  <a:pt x="620" y="1416"/>
                </a:lnTo>
                <a:lnTo>
                  <a:pt x="620" y="1418"/>
                </a:lnTo>
                <a:lnTo>
                  <a:pt x="620" y="1422"/>
                </a:lnTo>
                <a:lnTo>
                  <a:pt x="621" y="1424"/>
                </a:lnTo>
                <a:lnTo>
                  <a:pt x="623" y="1427"/>
                </a:lnTo>
                <a:lnTo>
                  <a:pt x="623" y="1427"/>
                </a:lnTo>
                <a:lnTo>
                  <a:pt x="630" y="1430"/>
                </a:lnTo>
                <a:lnTo>
                  <a:pt x="640" y="1434"/>
                </a:lnTo>
                <a:lnTo>
                  <a:pt x="650" y="1435"/>
                </a:lnTo>
                <a:lnTo>
                  <a:pt x="665" y="1436"/>
                </a:lnTo>
                <a:lnTo>
                  <a:pt x="665" y="1436"/>
                </a:lnTo>
                <a:lnTo>
                  <a:pt x="681" y="1436"/>
                </a:lnTo>
                <a:lnTo>
                  <a:pt x="695" y="1435"/>
                </a:lnTo>
                <a:lnTo>
                  <a:pt x="705" y="1434"/>
                </a:lnTo>
                <a:lnTo>
                  <a:pt x="708" y="1431"/>
                </a:lnTo>
                <a:lnTo>
                  <a:pt x="710" y="1430"/>
                </a:lnTo>
                <a:lnTo>
                  <a:pt x="710" y="1430"/>
                </a:lnTo>
                <a:lnTo>
                  <a:pt x="713" y="1421"/>
                </a:lnTo>
                <a:lnTo>
                  <a:pt x="715" y="1416"/>
                </a:lnTo>
                <a:lnTo>
                  <a:pt x="719" y="1413"/>
                </a:lnTo>
                <a:lnTo>
                  <a:pt x="719" y="1413"/>
                </a:lnTo>
                <a:lnTo>
                  <a:pt x="724" y="1408"/>
                </a:lnTo>
                <a:lnTo>
                  <a:pt x="729" y="1405"/>
                </a:lnTo>
                <a:lnTo>
                  <a:pt x="732" y="1401"/>
                </a:lnTo>
                <a:lnTo>
                  <a:pt x="733" y="1397"/>
                </a:lnTo>
                <a:lnTo>
                  <a:pt x="734" y="1394"/>
                </a:lnTo>
                <a:lnTo>
                  <a:pt x="734" y="1394"/>
                </a:lnTo>
                <a:lnTo>
                  <a:pt x="736" y="1381"/>
                </a:lnTo>
                <a:lnTo>
                  <a:pt x="736" y="1375"/>
                </a:lnTo>
                <a:lnTo>
                  <a:pt x="734" y="1370"/>
                </a:lnTo>
                <a:lnTo>
                  <a:pt x="734" y="1370"/>
                </a:lnTo>
                <a:lnTo>
                  <a:pt x="727" y="1359"/>
                </a:lnTo>
                <a:lnTo>
                  <a:pt x="724" y="1353"/>
                </a:lnTo>
                <a:lnTo>
                  <a:pt x="721" y="1346"/>
                </a:lnTo>
                <a:lnTo>
                  <a:pt x="721" y="1346"/>
                </a:lnTo>
                <a:lnTo>
                  <a:pt x="721" y="1337"/>
                </a:lnTo>
                <a:lnTo>
                  <a:pt x="721" y="1325"/>
                </a:lnTo>
                <a:lnTo>
                  <a:pt x="721" y="1325"/>
                </a:lnTo>
                <a:lnTo>
                  <a:pt x="727" y="1304"/>
                </a:lnTo>
                <a:lnTo>
                  <a:pt x="730" y="1293"/>
                </a:lnTo>
                <a:lnTo>
                  <a:pt x="731" y="1283"/>
                </a:lnTo>
                <a:lnTo>
                  <a:pt x="731" y="1283"/>
                </a:lnTo>
                <a:lnTo>
                  <a:pt x="731" y="1243"/>
                </a:lnTo>
                <a:lnTo>
                  <a:pt x="731" y="1218"/>
                </a:lnTo>
                <a:lnTo>
                  <a:pt x="731" y="1205"/>
                </a:lnTo>
                <a:lnTo>
                  <a:pt x="731" y="1205"/>
                </a:lnTo>
                <a:lnTo>
                  <a:pt x="733" y="1186"/>
                </a:lnTo>
                <a:lnTo>
                  <a:pt x="734" y="1148"/>
                </a:lnTo>
                <a:lnTo>
                  <a:pt x="734" y="1148"/>
                </a:lnTo>
                <a:lnTo>
                  <a:pt x="736" y="1091"/>
                </a:lnTo>
                <a:lnTo>
                  <a:pt x="737" y="1048"/>
                </a:lnTo>
                <a:lnTo>
                  <a:pt x="737" y="1048"/>
                </a:lnTo>
                <a:lnTo>
                  <a:pt x="737" y="1029"/>
                </a:lnTo>
                <a:lnTo>
                  <a:pt x="738" y="1017"/>
                </a:lnTo>
                <a:lnTo>
                  <a:pt x="740" y="1005"/>
                </a:lnTo>
                <a:lnTo>
                  <a:pt x="740" y="1005"/>
                </a:lnTo>
                <a:lnTo>
                  <a:pt x="742" y="998"/>
                </a:lnTo>
                <a:lnTo>
                  <a:pt x="742" y="986"/>
                </a:lnTo>
                <a:lnTo>
                  <a:pt x="743" y="958"/>
                </a:lnTo>
                <a:lnTo>
                  <a:pt x="743" y="916"/>
                </a:lnTo>
                <a:lnTo>
                  <a:pt x="743" y="916"/>
                </a:lnTo>
                <a:lnTo>
                  <a:pt x="745" y="904"/>
                </a:lnTo>
                <a:lnTo>
                  <a:pt x="751" y="886"/>
                </a:lnTo>
                <a:lnTo>
                  <a:pt x="758" y="869"/>
                </a:lnTo>
                <a:lnTo>
                  <a:pt x="764" y="856"/>
                </a:lnTo>
                <a:lnTo>
                  <a:pt x="764" y="856"/>
                </a:lnTo>
                <a:lnTo>
                  <a:pt x="766" y="847"/>
                </a:lnTo>
                <a:lnTo>
                  <a:pt x="769" y="832"/>
                </a:lnTo>
                <a:lnTo>
                  <a:pt x="774" y="788"/>
                </a:lnTo>
                <a:lnTo>
                  <a:pt x="779" y="716"/>
                </a:lnTo>
                <a:lnTo>
                  <a:pt x="779" y="716"/>
                </a:lnTo>
                <a:lnTo>
                  <a:pt x="779" y="708"/>
                </a:lnTo>
                <a:lnTo>
                  <a:pt x="778" y="698"/>
                </a:lnTo>
                <a:lnTo>
                  <a:pt x="774" y="677"/>
                </a:lnTo>
                <a:lnTo>
                  <a:pt x="766" y="653"/>
                </a:lnTo>
                <a:lnTo>
                  <a:pt x="766" y="653"/>
                </a:lnTo>
                <a:lnTo>
                  <a:pt x="768" y="652"/>
                </a:lnTo>
                <a:lnTo>
                  <a:pt x="770" y="649"/>
                </a:lnTo>
                <a:lnTo>
                  <a:pt x="772" y="646"/>
                </a:lnTo>
                <a:lnTo>
                  <a:pt x="772" y="638"/>
                </a:lnTo>
                <a:lnTo>
                  <a:pt x="772" y="638"/>
                </a:lnTo>
                <a:lnTo>
                  <a:pt x="772" y="617"/>
                </a:lnTo>
                <a:lnTo>
                  <a:pt x="774" y="584"/>
                </a:lnTo>
                <a:lnTo>
                  <a:pt x="776" y="542"/>
                </a:lnTo>
                <a:lnTo>
                  <a:pt x="776" y="542"/>
                </a:lnTo>
                <a:lnTo>
                  <a:pt x="785" y="542"/>
                </a:lnTo>
                <a:lnTo>
                  <a:pt x="806" y="539"/>
                </a:lnTo>
                <a:lnTo>
                  <a:pt x="817" y="537"/>
                </a:lnTo>
                <a:lnTo>
                  <a:pt x="828" y="535"/>
                </a:lnTo>
                <a:lnTo>
                  <a:pt x="836" y="531"/>
                </a:lnTo>
                <a:lnTo>
                  <a:pt x="840" y="529"/>
                </a:lnTo>
                <a:lnTo>
                  <a:pt x="842" y="527"/>
                </a:lnTo>
                <a:lnTo>
                  <a:pt x="842" y="527"/>
                </a:lnTo>
                <a:lnTo>
                  <a:pt x="843" y="524"/>
                </a:lnTo>
                <a:lnTo>
                  <a:pt x="843" y="520"/>
                </a:lnTo>
                <a:lnTo>
                  <a:pt x="845" y="511"/>
                </a:lnTo>
                <a:lnTo>
                  <a:pt x="842" y="499"/>
                </a:lnTo>
                <a:lnTo>
                  <a:pt x="840" y="486"/>
                </a:lnTo>
                <a:lnTo>
                  <a:pt x="834" y="462"/>
                </a:lnTo>
                <a:lnTo>
                  <a:pt x="829" y="449"/>
                </a:lnTo>
                <a:lnTo>
                  <a:pt x="829" y="449"/>
                </a:lnTo>
                <a:lnTo>
                  <a:pt x="821" y="430"/>
                </a:lnTo>
                <a:lnTo>
                  <a:pt x="811" y="414"/>
                </a:lnTo>
                <a:lnTo>
                  <a:pt x="811" y="414"/>
                </a:lnTo>
                <a:lnTo>
                  <a:pt x="788" y="376"/>
                </a:lnTo>
                <a:lnTo>
                  <a:pt x="774" y="351"/>
                </a:lnTo>
                <a:lnTo>
                  <a:pt x="769" y="341"/>
                </a:lnTo>
                <a:lnTo>
                  <a:pt x="766" y="335"/>
                </a:lnTo>
                <a:lnTo>
                  <a:pt x="766" y="335"/>
                </a:lnTo>
                <a:lnTo>
                  <a:pt x="766" y="324"/>
                </a:lnTo>
                <a:lnTo>
                  <a:pt x="763" y="306"/>
                </a:lnTo>
                <a:lnTo>
                  <a:pt x="759" y="289"/>
                </a:lnTo>
                <a:lnTo>
                  <a:pt x="757" y="283"/>
                </a:lnTo>
                <a:lnTo>
                  <a:pt x="755" y="279"/>
                </a:lnTo>
                <a:lnTo>
                  <a:pt x="755" y="279"/>
                </a:lnTo>
                <a:lnTo>
                  <a:pt x="738" y="262"/>
                </a:lnTo>
                <a:lnTo>
                  <a:pt x="729" y="254"/>
                </a:lnTo>
                <a:lnTo>
                  <a:pt x="721" y="249"/>
                </a:lnTo>
                <a:lnTo>
                  <a:pt x="721" y="249"/>
                </a:lnTo>
                <a:lnTo>
                  <a:pt x="684" y="231"/>
                </a:lnTo>
                <a:lnTo>
                  <a:pt x="644" y="204"/>
                </a:lnTo>
                <a:lnTo>
                  <a:pt x="638" y="192"/>
                </a:lnTo>
                <a:lnTo>
                  <a:pt x="638" y="192"/>
                </a:lnTo>
                <a:lnTo>
                  <a:pt x="643" y="192"/>
                </a:lnTo>
                <a:lnTo>
                  <a:pt x="649" y="191"/>
                </a:lnTo>
                <a:lnTo>
                  <a:pt x="653" y="189"/>
                </a:lnTo>
                <a:lnTo>
                  <a:pt x="653" y="189"/>
                </a:lnTo>
                <a:lnTo>
                  <a:pt x="655" y="187"/>
                </a:lnTo>
                <a:lnTo>
                  <a:pt x="656" y="185"/>
                </a:lnTo>
                <a:lnTo>
                  <a:pt x="657" y="179"/>
                </a:lnTo>
                <a:lnTo>
                  <a:pt x="659" y="168"/>
                </a:lnTo>
                <a:lnTo>
                  <a:pt x="659" y="168"/>
                </a:lnTo>
                <a:lnTo>
                  <a:pt x="663" y="154"/>
                </a:lnTo>
                <a:lnTo>
                  <a:pt x="667" y="145"/>
                </a:lnTo>
                <a:lnTo>
                  <a:pt x="668" y="135"/>
                </a:lnTo>
                <a:lnTo>
                  <a:pt x="668" y="135"/>
                </a:lnTo>
                <a:lnTo>
                  <a:pt x="670" y="106"/>
                </a:lnTo>
                <a:lnTo>
                  <a:pt x="670" y="106"/>
                </a:lnTo>
                <a:lnTo>
                  <a:pt x="666" y="90"/>
                </a:lnTo>
                <a:lnTo>
                  <a:pt x="661" y="75"/>
                </a:lnTo>
                <a:lnTo>
                  <a:pt x="653" y="57"/>
                </a:lnTo>
                <a:lnTo>
                  <a:pt x="653" y="57"/>
                </a:lnTo>
                <a:lnTo>
                  <a:pt x="644" y="40"/>
                </a:lnTo>
                <a:lnTo>
                  <a:pt x="635" y="25"/>
                </a:lnTo>
                <a:lnTo>
                  <a:pt x="630" y="18"/>
                </a:lnTo>
                <a:lnTo>
                  <a:pt x="624" y="12"/>
                </a:lnTo>
                <a:lnTo>
                  <a:pt x="618" y="7"/>
                </a:lnTo>
                <a:lnTo>
                  <a:pt x="611" y="4"/>
                </a:lnTo>
                <a:lnTo>
                  <a:pt x="611" y="4"/>
                </a:lnTo>
                <a:lnTo>
                  <a:pt x="603" y="1"/>
                </a:lnTo>
                <a:lnTo>
                  <a:pt x="595" y="0"/>
                </a:lnTo>
                <a:lnTo>
                  <a:pt x="585" y="0"/>
                </a:lnTo>
                <a:lnTo>
                  <a:pt x="576" y="0"/>
                </a:lnTo>
                <a:lnTo>
                  <a:pt x="560" y="3"/>
                </a:lnTo>
                <a:lnTo>
                  <a:pt x="554" y="4"/>
                </a:lnTo>
                <a:lnTo>
                  <a:pt x="554" y="4"/>
                </a:lnTo>
                <a:lnTo>
                  <a:pt x="547" y="6"/>
                </a:lnTo>
                <a:lnTo>
                  <a:pt x="532" y="11"/>
                </a:lnTo>
                <a:lnTo>
                  <a:pt x="524" y="14"/>
                </a:lnTo>
                <a:lnTo>
                  <a:pt x="515" y="18"/>
                </a:lnTo>
                <a:lnTo>
                  <a:pt x="508" y="23"/>
                </a:lnTo>
                <a:lnTo>
                  <a:pt x="503" y="27"/>
                </a:lnTo>
                <a:lnTo>
                  <a:pt x="503" y="27"/>
                </a:lnTo>
                <a:lnTo>
                  <a:pt x="498" y="37"/>
                </a:lnTo>
                <a:lnTo>
                  <a:pt x="492" y="48"/>
                </a:lnTo>
                <a:lnTo>
                  <a:pt x="489" y="58"/>
                </a:lnTo>
                <a:lnTo>
                  <a:pt x="488" y="64"/>
                </a:lnTo>
                <a:lnTo>
                  <a:pt x="488" y="70"/>
                </a:lnTo>
                <a:lnTo>
                  <a:pt x="488" y="70"/>
                </a:lnTo>
                <a:lnTo>
                  <a:pt x="489" y="76"/>
                </a:lnTo>
                <a:lnTo>
                  <a:pt x="492" y="84"/>
                </a:lnTo>
                <a:lnTo>
                  <a:pt x="499" y="100"/>
                </a:lnTo>
                <a:lnTo>
                  <a:pt x="506" y="114"/>
                </a:lnTo>
                <a:lnTo>
                  <a:pt x="509" y="120"/>
                </a:lnTo>
                <a:lnTo>
                  <a:pt x="509" y="120"/>
                </a:lnTo>
                <a:lnTo>
                  <a:pt x="506" y="147"/>
                </a:lnTo>
                <a:lnTo>
                  <a:pt x="506" y="147"/>
                </a:lnTo>
                <a:lnTo>
                  <a:pt x="507" y="149"/>
                </a:lnTo>
                <a:lnTo>
                  <a:pt x="508" y="152"/>
                </a:lnTo>
                <a:lnTo>
                  <a:pt x="506" y="157"/>
                </a:lnTo>
                <a:lnTo>
                  <a:pt x="506" y="157"/>
                </a:lnTo>
                <a:lnTo>
                  <a:pt x="503" y="160"/>
                </a:lnTo>
                <a:lnTo>
                  <a:pt x="501" y="163"/>
                </a:lnTo>
                <a:lnTo>
                  <a:pt x="499" y="165"/>
                </a:lnTo>
                <a:lnTo>
                  <a:pt x="498" y="171"/>
                </a:lnTo>
                <a:lnTo>
                  <a:pt x="498" y="171"/>
                </a:lnTo>
                <a:lnTo>
                  <a:pt x="498" y="178"/>
                </a:lnTo>
                <a:lnTo>
                  <a:pt x="498" y="184"/>
                </a:lnTo>
                <a:lnTo>
                  <a:pt x="498" y="189"/>
                </a:lnTo>
                <a:lnTo>
                  <a:pt x="498" y="192"/>
                </a:lnTo>
                <a:lnTo>
                  <a:pt x="498" y="192"/>
                </a:lnTo>
                <a:lnTo>
                  <a:pt x="496" y="195"/>
                </a:lnTo>
                <a:lnTo>
                  <a:pt x="494" y="196"/>
                </a:lnTo>
                <a:lnTo>
                  <a:pt x="488" y="202"/>
                </a:lnTo>
                <a:lnTo>
                  <a:pt x="488" y="202"/>
                </a:lnTo>
                <a:lnTo>
                  <a:pt x="479" y="208"/>
                </a:lnTo>
                <a:lnTo>
                  <a:pt x="474" y="210"/>
                </a:lnTo>
                <a:lnTo>
                  <a:pt x="470" y="213"/>
                </a:lnTo>
                <a:lnTo>
                  <a:pt x="470" y="213"/>
                </a:lnTo>
                <a:lnTo>
                  <a:pt x="467" y="217"/>
                </a:lnTo>
                <a:lnTo>
                  <a:pt x="464" y="222"/>
                </a:lnTo>
                <a:lnTo>
                  <a:pt x="464" y="222"/>
                </a:lnTo>
                <a:lnTo>
                  <a:pt x="463" y="224"/>
                </a:lnTo>
                <a:lnTo>
                  <a:pt x="461" y="226"/>
                </a:lnTo>
                <a:lnTo>
                  <a:pt x="452" y="232"/>
                </a:lnTo>
                <a:lnTo>
                  <a:pt x="444" y="240"/>
                </a:lnTo>
                <a:lnTo>
                  <a:pt x="439" y="244"/>
                </a:lnTo>
                <a:lnTo>
                  <a:pt x="437" y="249"/>
                </a:lnTo>
                <a:lnTo>
                  <a:pt x="437" y="249"/>
                </a:lnTo>
                <a:lnTo>
                  <a:pt x="432" y="264"/>
                </a:lnTo>
                <a:lnTo>
                  <a:pt x="426" y="287"/>
                </a:lnTo>
                <a:lnTo>
                  <a:pt x="422" y="308"/>
                </a:lnTo>
                <a:lnTo>
                  <a:pt x="419" y="317"/>
                </a:lnTo>
                <a:lnTo>
                  <a:pt x="419" y="320"/>
                </a:lnTo>
                <a:lnTo>
                  <a:pt x="419" y="320"/>
                </a:lnTo>
                <a:lnTo>
                  <a:pt x="419" y="326"/>
                </a:lnTo>
                <a:lnTo>
                  <a:pt x="418" y="334"/>
                </a:lnTo>
                <a:lnTo>
                  <a:pt x="418" y="343"/>
                </a:lnTo>
                <a:lnTo>
                  <a:pt x="419" y="353"/>
                </a:lnTo>
                <a:lnTo>
                  <a:pt x="419" y="353"/>
                </a:lnTo>
                <a:lnTo>
                  <a:pt x="429" y="390"/>
                </a:lnTo>
                <a:lnTo>
                  <a:pt x="432" y="408"/>
                </a:lnTo>
                <a:lnTo>
                  <a:pt x="435" y="420"/>
                </a:lnTo>
                <a:lnTo>
                  <a:pt x="435" y="420"/>
                </a:lnTo>
                <a:lnTo>
                  <a:pt x="436" y="424"/>
                </a:lnTo>
                <a:lnTo>
                  <a:pt x="438" y="434"/>
                </a:lnTo>
                <a:lnTo>
                  <a:pt x="447" y="460"/>
                </a:lnTo>
                <a:lnTo>
                  <a:pt x="458" y="494"/>
                </a:lnTo>
                <a:lnTo>
                  <a:pt x="455" y="506"/>
                </a:lnTo>
                <a:close/>
                <a:moveTo>
                  <a:pt x="515" y="934"/>
                </a:moveTo>
                <a:lnTo>
                  <a:pt x="515" y="934"/>
                </a:lnTo>
                <a:lnTo>
                  <a:pt x="518" y="945"/>
                </a:lnTo>
                <a:lnTo>
                  <a:pt x="519" y="953"/>
                </a:lnTo>
                <a:lnTo>
                  <a:pt x="519" y="960"/>
                </a:lnTo>
                <a:lnTo>
                  <a:pt x="519" y="960"/>
                </a:lnTo>
                <a:lnTo>
                  <a:pt x="515" y="977"/>
                </a:lnTo>
                <a:lnTo>
                  <a:pt x="515" y="986"/>
                </a:lnTo>
                <a:lnTo>
                  <a:pt x="515" y="997"/>
                </a:lnTo>
                <a:lnTo>
                  <a:pt x="515" y="997"/>
                </a:lnTo>
                <a:lnTo>
                  <a:pt x="516" y="1025"/>
                </a:lnTo>
                <a:lnTo>
                  <a:pt x="515" y="1056"/>
                </a:lnTo>
                <a:lnTo>
                  <a:pt x="515" y="1056"/>
                </a:lnTo>
                <a:lnTo>
                  <a:pt x="515" y="1068"/>
                </a:lnTo>
                <a:lnTo>
                  <a:pt x="516" y="1078"/>
                </a:lnTo>
                <a:lnTo>
                  <a:pt x="519" y="1099"/>
                </a:lnTo>
                <a:lnTo>
                  <a:pt x="519" y="1099"/>
                </a:lnTo>
                <a:lnTo>
                  <a:pt x="521" y="1138"/>
                </a:lnTo>
                <a:lnTo>
                  <a:pt x="522" y="1159"/>
                </a:lnTo>
                <a:lnTo>
                  <a:pt x="525" y="1173"/>
                </a:lnTo>
                <a:lnTo>
                  <a:pt x="525" y="1173"/>
                </a:lnTo>
                <a:lnTo>
                  <a:pt x="527" y="1184"/>
                </a:lnTo>
                <a:lnTo>
                  <a:pt x="533" y="1197"/>
                </a:lnTo>
                <a:lnTo>
                  <a:pt x="539" y="1215"/>
                </a:lnTo>
                <a:lnTo>
                  <a:pt x="533" y="1218"/>
                </a:lnTo>
                <a:lnTo>
                  <a:pt x="533" y="1218"/>
                </a:lnTo>
                <a:lnTo>
                  <a:pt x="513" y="1168"/>
                </a:lnTo>
                <a:lnTo>
                  <a:pt x="498" y="1133"/>
                </a:lnTo>
                <a:lnTo>
                  <a:pt x="492" y="1116"/>
                </a:lnTo>
                <a:lnTo>
                  <a:pt x="492" y="1116"/>
                </a:lnTo>
                <a:lnTo>
                  <a:pt x="494" y="1108"/>
                </a:lnTo>
                <a:lnTo>
                  <a:pt x="495" y="1097"/>
                </a:lnTo>
                <a:lnTo>
                  <a:pt x="494" y="1080"/>
                </a:lnTo>
                <a:lnTo>
                  <a:pt x="494" y="1080"/>
                </a:lnTo>
                <a:lnTo>
                  <a:pt x="493" y="1071"/>
                </a:lnTo>
                <a:lnTo>
                  <a:pt x="489" y="1064"/>
                </a:lnTo>
                <a:lnTo>
                  <a:pt x="486" y="1061"/>
                </a:lnTo>
                <a:lnTo>
                  <a:pt x="481" y="1058"/>
                </a:lnTo>
                <a:lnTo>
                  <a:pt x="477" y="1058"/>
                </a:lnTo>
                <a:lnTo>
                  <a:pt x="474" y="1058"/>
                </a:lnTo>
                <a:lnTo>
                  <a:pt x="470" y="1059"/>
                </a:lnTo>
                <a:lnTo>
                  <a:pt x="488" y="1005"/>
                </a:lnTo>
                <a:lnTo>
                  <a:pt x="470" y="993"/>
                </a:lnTo>
                <a:lnTo>
                  <a:pt x="470" y="954"/>
                </a:lnTo>
                <a:lnTo>
                  <a:pt x="515" y="934"/>
                </a:lnTo>
                <a:close/>
                <a:moveTo>
                  <a:pt x="327" y="979"/>
                </a:moveTo>
                <a:lnTo>
                  <a:pt x="335" y="973"/>
                </a:lnTo>
                <a:lnTo>
                  <a:pt x="333" y="1003"/>
                </a:lnTo>
                <a:lnTo>
                  <a:pt x="333" y="1003"/>
                </a:lnTo>
                <a:lnTo>
                  <a:pt x="326" y="1007"/>
                </a:lnTo>
                <a:lnTo>
                  <a:pt x="319" y="1012"/>
                </a:lnTo>
                <a:lnTo>
                  <a:pt x="312" y="1014"/>
                </a:lnTo>
                <a:lnTo>
                  <a:pt x="312" y="1014"/>
                </a:lnTo>
                <a:lnTo>
                  <a:pt x="290" y="1018"/>
                </a:lnTo>
                <a:lnTo>
                  <a:pt x="276" y="1020"/>
                </a:lnTo>
                <a:lnTo>
                  <a:pt x="276" y="1020"/>
                </a:lnTo>
                <a:lnTo>
                  <a:pt x="259" y="1013"/>
                </a:lnTo>
                <a:lnTo>
                  <a:pt x="233" y="1003"/>
                </a:lnTo>
                <a:lnTo>
                  <a:pt x="233" y="1003"/>
                </a:lnTo>
                <a:lnTo>
                  <a:pt x="229" y="1001"/>
                </a:lnTo>
                <a:lnTo>
                  <a:pt x="223" y="1001"/>
                </a:lnTo>
                <a:lnTo>
                  <a:pt x="210" y="1004"/>
                </a:lnTo>
                <a:lnTo>
                  <a:pt x="199" y="1006"/>
                </a:lnTo>
                <a:lnTo>
                  <a:pt x="195" y="1009"/>
                </a:lnTo>
                <a:lnTo>
                  <a:pt x="195" y="997"/>
                </a:lnTo>
                <a:lnTo>
                  <a:pt x="327" y="979"/>
                </a:lnTo>
                <a:close/>
                <a:moveTo>
                  <a:pt x="357" y="969"/>
                </a:moveTo>
                <a:lnTo>
                  <a:pt x="431" y="967"/>
                </a:lnTo>
                <a:lnTo>
                  <a:pt x="441" y="985"/>
                </a:lnTo>
                <a:lnTo>
                  <a:pt x="441" y="985"/>
                </a:lnTo>
                <a:lnTo>
                  <a:pt x="437" y="986"/>
                </a:lnTo>
                <a:lnTo>
                  <a:pt x="431" y="987"/>
                </a:lnTo>
                <a:lnTo>
                  <a:pt x="431" y="987"/>
                </a:lnTo>
                <a:lnTo>
                  <a:pt x="429" y="990"/>
                </a:lnTo>
                <a:lnTo>
                  <a:pt x="424" y="993"/>
                </a:lnTo>
                <a:lnTo>
                  <a:pt x="419" y="999"/>
                </a:lnTo>
                <a:lnTo>
                  <a:pt x="419" y="999"/>
                </a:lnTo>
                <a:lnTo>
                  <a:pt x="410" y="994"/>
                </a:lnTo>
                <a:lnTo>
                  <a:pt x="400" y="990"/>
                </a:lnTo>
                <a:lnTo>
                  <a:pt x="392" y="985"/>
                </a:lnTo>
                <a:lnTo>
                  <a:pt x="392" y="985"/>
                </a:lnTo>
                <a:lnTo>
                  <a:pt x="390" y="982"/>
                </a:lnTo>
                <a:lnTo>
                  <a:pt x="386" y="982"/>
                </a:lnTo>
                <a:lnTo>
                  <a:pt x="383" y="982"/>
                </a:lnTo>
                <a:lnTo>
                  <a:pt x="379" y="985"/>
                </a:lnTo>
                <a:lnTo>
                  <a:pt x="372" y="988"/>
                </a:lnTo>
                <a:lnTo>
                  <a:pt x="366" y="993"/>
                </a:lnTo>
                <a:lnTo>
                  <a:pt x="366" y="993"/>
                </a:lnTo>
                <a:lnTo>
                  <a:pt x="354" y="1000"/>
                </a:lnTo>
                <a:lnTo>
                  <a:pt x="349" y="1001"/>
                </a:lnTo>
                <a:lnTo>
                  <a:pt x="348" y="1001"/>
                </a:lnTo>
                <a:lnTo>
                  <a:pt x="347" y="999"/>
                </a:lnTo>
                <a:lnTo>
                  <a:pt x="347" y="999"/>
                </a:lnTo>
                <a:lnTo>
                  <a:pt x="349" y="992"/>
                </a:lnTo>
                <a:lnTo>
                  <a:pt x="352" y="982"/>
                </a:lnTo>
                <a:lnTo>
                  <a:pt x="357" y="969"/>
                </a:lnTo>
                <a:lnTo>
                  <a:pt x="357" y="969"/>
                </a:lnTo>
                <a:close/>
                <a:moveTo>
                  <a:pt x="462" y="958"/>
                </a:moveTo>
                <a:lnTo>
                  <a:pt x="462" y="991"/>
                </a:lnTo>
                <a:lnTo>
                  <a:pt x="452" y="993"/>
                </a:lnTo>
                <a:lnTo>
                  <a:pt x="449" y="963"/>
                </a:lnTo>
                <a:lnTo>
                  <a:pt x="462" y="958"/>
                </a:lnTo>
                <a:close/>
                <a:moveTo>
                  <a:pt x="174" y="1011"/>
                </a:moveTo>
                <a:lnTo>
                  <a:pt x="174" y="1011"/>
                </a:lnTo>
                <a:lnTo>
                  <a:pt x="172" y="1025"/>
                </a:lnTo>
                <a:lnTo>
                  <a:pt x="169" y="1033"/>
                </a:lnTo>
                <a:lnTo>
                  <a:pt x="168" y="1038"/>
                </a:lnTo>
                <a:lnTo>
                  <a:pt x="168" y="1038"/>
                </a:lnTo>
                <a:lnTo>
                  <a:pt x="161" y="1039"/>
                </a:lnTo>
                <a:lnTo>
                  <a:pt x="148" y="1038"/>
                </a:lnTo>
                <a:lnTo>
                  <a:pt x="134" y="1038"/>
                </a:lnTo>
                <a:lnTo>
                  <a:pt x="123" y="1038"/>
                </a:lnTo>
                <a:lnTo>
                  <a:pt x="123" y="1038"/>
                </a:lnTo>
                <a:lnTo>
                  <a:pt x="117" y="1039"/>
                </a:lnTo>
                <a:lnTo>
                  <a:pt x="112" y="1042"/>
                </a:lnTo>
                <a:lnTo>
                  <a:pt x="111" y="1045"/>
                </a:lnTo>
                <a:lnTo>
                  <a:pt x="111" y="1048"/>
                </a:lnTo>
                <a:lnTo>
                  <a:pt x="111" y="1048"/>
                </a:lnTo>
                <a:lnTo>
                  <a:pt x="123" y="1077"/>
                </a:lnTo>
                <a:lnTo>
                  <a:pt x="137" y="1107"/>
                </a:lnTo>
                <a:lnTo>
                  <a:pt x="72" y="1113"/>
                </a:lnTo>
                <a:lnTo>
                  <a:pt x="105" y="1009"/>
                </a:lnTo>
                <a:lnTo>
                  <a:pt x="105" y="1009"/>
                </a:lnTo>
                <a:lnTo>
                  <a:pt x="131" y="1011"/>
                </a:lnTo>
                <a:lnTo>
                  <a:pt x="131" y="1011"/>
                </a:lnTo>
                <a:lnTo>
                  <a:pt x="143" y="1012"/>
                </a:lnTo>
                <a:lnTo>
                  <a:pt x="157" y="1011"/>
                </a:lnTo>
                <a:lnTo>
                  <a:pt x="169" y="1011"/>
                </a:lnTo>
                <a:lnTo>
                  <a:pt x="173" y="1011"/>
                </a:lnTo>
                <a:lnTo>
                  <a:pt x="174" y="1011"/>
                </a:lnTo>
                <a:lnTo>
                  <a:pt x="174" y="1011"/>
                </a:lnTo>
                <a:close/>
                <a:moveTo>
                  <a:pt x="296" y="1260"/>
                </a:moveTo>
                <a:lnTo>
                  <a:pt x="288" y="1277"/>
                </a:lnTo>
                <a:lnTo>
                  <a:pt x="282" y="1283"/>
                </a:lnTo>
                <a:lnTo>
                  <a:pt x="282" y="1283"/>
                </a:lnTo>
                <a:lnTo>
                  <a:pt x="278" y="1276"/>
                </a:lnTo>
                <a:lnTo>
                  <a:pt x="272" y="1268"/>
                </a:lnTo>
                <a:lnTo>
                  <a:pt x="272" y="1268"/>
                </a:lnTo>
                <a:lnTo>
                  <a:pt x="272" y="1267"/>
                </a:lnTo>
                <a:lnTo>
                  <a:pt x="272" y="1263"/>
                </a:lnTo>
                <a:lnTo>
                  <a:pt x="272" y="1260"/>
                </a:lnTo>
                <a:lnTo>
                  <a:pt x="296" y="1260"/>
                </a:lnTo>
                <a:close/>
                <a:moveTo>
                  <a:pt x="480" y="1134"/>
                </a:moveTo>
                <a:lnTo>
                  <a:pt x="503" y="1187"/>
                </a:lnTo>
                <a:lnTo>
                  <a:pt x="488" y="1187"/>
                </a:lnTo>
                <a:lnTo>
                  <a:pt x="480" y="1170"/>
                </a:lnTo>
                <a:lnTo>
                  <a:pt x="468" y="1173"/>
                </a:lnTo>
                <a:lnTo>
                  <a:pt x="480" y="1134"/>
                </a:lnTo>
                <a:close/>
                <a:moveTo>
                  <a:pt x="198" y="802"/>
                </a:moveTo>
                <a:lnTo>
                  <a:pt x="192" y="826"/>
                </a:lnTo>
                <a:lnTo>
                  <a:pt x="159" y="832"/>
                </a:lnTo>
                <a:lnTo>
                  <a:pt x="159" y="832"/>
                </a:lnTo>
                <a:lnTo>
                  <a:pt x="157" y="825"/>
                </a:lnTo>
                <a:lnTo>
                  <a:pt x="157" y="819"/>
                </a:lnTo>
                <a:lnTo>
                  <a:pt x="157" y="817"/>
                </a:lnTo>
                <a:lnTo>
                  <a:pt x="159" y="814"/>
                </a:lnTo>
                <a:lnTo>
                  <a:pt x="159" y="814"/>
                </a:lnTo>
                <a:lnTo>
                  <a:pt x="162" y="812"/>
                </a:lnTo>
                <a:lnTo>
                  <a:pt x="167" y="809"/>
                </a:lnTo>
                <a:lnTo>
                  <a:pt x="180" y="806"/>
                </a:lnTo>
                <a:lnTo>
                  <a:pt x="198" y="802"/>
                </a:lnTo>
                <a:lnTo>
                  <a:pt x="198" y="8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5">
            <a:extLst>
              <a:ext uri="{FF2B5EF4-FFF2-40B4-BE49-F238E27FC236}">
                <a16:creationId xmlns:a16="http://schemas.microsoft.com/office/drawing/2014/main" id="{92DA7101-5A4A-4016-A499-D19B98F6748B}"/>
              </a:ext>
            </a:extLst>
          </p:cNvPr>
          <p:cNvSpPr>
            <a:spLocks noEditPoints="1"/>
          </p:cNvSpPr>
          <p:nvPr/>
        </p:nvSpPr>
        <p:spPr bwMode="auto">
          <a:xfrm>
            <a:off x="8200069" y="2745361"/>
            <a:ext cx="723464" cy="1711092"/>
          </a:xfrm>
          <a:custGeom>
            <a:avLst/>
            <a:gdLst>
              <a:gd name="T0" fmla="*/ 463 w 545"/>
              <a:gd name="T1" fmla="*/ 98 h 1289"/>
              <a:gd name="T2" fmla="*/ 452 w 545"/>
              <a:gd name="T3" fmla="*/ 36 h 1289"/>
              <a:gd name="T4" fmla="*/ 411 w 545"/>
              <a:gd name="T5" fmla="*/ 5 h 1289"/>
              <a:gd name="T6" fmla="*/ 341 w 545"/>
              <a:gd name="T7" fmla="*/ 6 h 1289"/>
              <a:gd name="T8" fmla="*/ 313 w 545"/>
              <a:gd name="T9" fmla="*/ 59 h 1289"/>
              <a:gd name="T10" fmla="*/ 304 w 545"/>
              <a:gd name="T11" fmla="*/ 120 h 1289"/>
              <a:gd name="T12" fmla="*/ 311 w 545"/>
              <a:gd name="T13" fmla="*/ 149 h 1289"/>
              <a:gd name="T14" fmla="*/ 321 w 545"/>
              <a:gd name="T15" fmla="*/ 183 h 1289"/>
              <a:gd name="T16" fmla="*/ 323 w 545"/>
              <a:gd name="T17" fmla="*/ 196 h 1289"/>
              <a:gd name="T18" fmla="*/ 243 w 545"/>
              <a:gd name="T19" fmla="*/ 242 h 1289"/>
              <a:gd name="T20" fmla="*/ 208 w 545"/>
              <a:gd name="T21" fmla="*/ 338 h 1289"/>
              <a:gd name="T22" fmla="*/ 210 w 545"/>
              <a:gd name="T23" fmla="*/ 468 h 1289"/>
              <a:gd name="T24" fmla="*/ 208 w 545"/>
              <a:gd name="T25" fmla="*/ 530 h 1289"/>
              <a:gd name="T26" fmla="*/ 189 w 545"/>
              <a:gd name="T27" fmla="*/ 580 h 1289"/>
              <a:gd name="T28" fmla="*/ 156 w 545"/>
              <a:gd name="T29" fmla="*/ 640 h 1289"/>
              <a:gd name="T30" fmla="*/ 116 w 545"/>
              <a:gd name="T31" fmla="*/ 763 h 1289"/>
              <a:gd name="T32" fmla="*/ 101 w 545"/>
              <a:gd name="T33" fmla="*/ 787 h 1289"/>
              <a:gd name="T34" fmla="*/ 76 w 545"/>
              <a:gd name="T35" fmla="*/ 872 h 1289"/>
              <a:gd name="T36" fmla="*/ 76 w 545"/>
              <a:gd name="T37" fmla="*/ 899 h 1289"/>
              <a:gd name="T38" fmla="*/ 75 w 545"/>
              <a:gd name="T39" fmla="*/ 966 h 1289"/>
              <a:gd name="T40" fmla="*/ 12 w 545"/>
              <a:gd name="T41" fmla="*/ 1192 h 1289"/>
              <a:gd name="T42" fmla="*/ 2 w 545"/>
              <a:gd name="T43" fmla="*/ 1257 h 1289"/>
              <a:gd name="T44" fmla="*/ 39 w 545"/>
              <a:gd name="T45" fmla="*/ 1260 h 1289"/>
              <a:gd name="T46" fmla="*/ 59 w 545"/>
              <a:gd name="T47" fmla="*/ 1269 h 1289"/>
              <a:gd name="T48" fmla="*/ 96 w 545"/>
              <a:gd name="T49" fmla="*/ 1251 h 1289"/>
              <a:gd name="T50" fmla="*/ 82 w 545"/>
              <a:gd name="T51" fmla="*/ 1189 h 1289"/>
              <a:gd name="T52" fmla="*/ 135 w 545"/>
              <a:gd name="T53" fmla="*/ 1158 h 1289"/>
              <a:gd name="T54" fmla="*/ 130 w 545"/>
              <a:gd name="T55" fmla="*/ 1218 h 1289"/>
              <a:gd name="T56" fmla="*/ 160 w 545"/>
              <a:gd name="T57" fmla="*/ 1221 h 1289"/>
              <a:gd name="T58" fmla="*/ 176 w 545"/>
              <a:gd name="T59" fmla="*/ 1231 h 1289"/>
              <a:gd name="T60" fmla="*/ 213 w 545"/>
              <a:gd name="T61" fmla="*/ 1193 h 1289"/>
              <a:gd name="T62" fmla="*/ 262 w 545"/>
              <a:gd name="T63" fmla="*/ 1197 h 1289"/>
              <a:gd name="T64" fmla="*/ 251 w 545"/>
              <a:gd name="T65" fmla="*/ 1269 h 1289"/>
              <a:gd name="T66" fmla="*/ 287 w 545"/>
              <a:gd name="T67" fmla="*/ 1279 h 1289"/>
              <a:gd name="T68" fmla="*/ 314 w 545"/>
              <a:gd name="T69" fmla="*/ 1287 h 1289"/>
              <a:gd name="T70" fmla="*/ 343 w 545"/>
              <a:gd name="T71" fmla="*/ 1257 h 1289"/>
              <a:gd name="T72" fmla="*/ 329 w 545"/>
              <a:gd name="T73" fmla="*/ 1198 h 1289"/>
              <a:gd name="T74" fmla="*/ 366 w 545"/>
              <a:gd name="T75" fmla="*/ 1180 h 1289"/>
              <a:gd name="T76" fmla="*/ 373 w 545"/>
              <a:gd name="T77" fmla="*/ 1237 h 1289"/>
              <a:gd name="T78" fmla="*/ 394 w 545"/>
              <a:gd name="T79" fmla="*/ 1229 h 1289"/>
              <a:gd name="T80" fmla="*/ 411 w 545"/>
              <a:gd name="T81" fmla="*/ 1238 h 1289"/>
              <a:gd name="T82" fmla="*/ 442 w 545"/>
              <a:gd name="T83" fmla="*/ 1231 h 1289"/>
              <a:gd name="T84" fmla="*/ 490 w 545"/>
              <a:gd name="T85" fmla="*/ 1166 h 1289"/>
              <a:gd name="T86" fmla="*/ 520 w 545"/>
              <a:gd name="T87" fmla="*/ 1102 h 1289"/>
              <a:gd name="T88" fmla="*/ 541 w 545"/>
              <a:gd name="T89" fmla="*/ 997 h 1289"/>
              <a:gd name="T90" fmla="*/ 511 w 545"/>
              <a:gd name="T91" fmla="*/ 821 h 1289"/>
              <a:gd name="T92" fmla="*/ 511 w 545"/>
              <a:gd name="T93" fmla="*/ 606 h 1289"/>
              <a:gd name="T94" fmla="*/ 535 w 545"/>
              <a:gd name="T95" fmla="*/ 485 h 1289"/>
              <a:gd name="T96" fmla="*/ 533 w 545"/>
              <a:gd name="T97" fmla="*/ 254 h 1289"/>
              <a:gd name="T98" fmla="*/ 506 w 545"/>
              <a:gd name="T99" fmla="*/ 213 h 1289"/>
              <a:gd name="T100" fmla="*/ 423 w 545"/>
              <a:gd name="T101" fmla="*/ 882 h 1289"/>
              <a:gd name="T102" fmla="*/ 458 w 545"/>
              <a:gd name="T103" fmla="*/ 1017 h 1289"/>
              <a:gd name="T104" fmla="*/ 464 w 545"/>
              <a:gd name="T105" fmla="*/ 1069 h 1289"/>
              <a:gd name="T106" fmla="*/ 430 w 545"/>
              <a:gd name="T107" fmla="*/ 1139 h 1289"/>
              <a:gd name="T108" fmla="*/ 415 w 545"/>
              <a:gd name="T109" fmla="*/ 1173 h 1289"/>
              <a:gd name="T110" fmla="*/ 399 w 545"/>
              <a:gd name="T111" fmla="*/ 1146 h 1289"/>
              <a:gd name="T112" fmla="*/ 384 w 545"/>
              <a:gd name="T113" fmla="*/ 1019 h 1289"/>
              <a:gd name="T114" fmla="*/ 407 w 545"/>
              <a:gd name="T115" fmla="*/ 971 h 1289"/>
              <a:gd name="T116" fmla="*/ 361 w 545"/>
              <a:gd name="T117" fmla="*/ 1027 h 1289"/>
              <a:gd name="T118" fmla="*/ 361 w 545"/>
              <a:gd name="T119" fmla="*/ 1132 h 1289"/>
              <a:gd name="T120" fmla="*/ 384 w 545"/>
              <a:gd name="T121" fmla="*/ 1142 h 1289"/>
              <a:gd name="T122" fmla="*/ 99 w 545"/>
              <a:gd name="T123" fmla="*/ 1116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5" h="1289">
                <a:moveTo>
                  <a:pt x="430" y="158"/>
                </a:moveTo>
                <a:lnTo>
                  <a:pt x="430" y="158"/>
                </a:lnTo>
                <a:lnTo>
                  <a:pt x="442" y="130"/>
                </a:lnTo>
                <a:lnTo>
                  <a:pt x="442" y="130"/>
                </a:lnTo>
                <a:lnTo>
                  <a:pt x="444" y="127"/>
                </a:lnTo>
                <a:lnTo>
                  <a:pt x="450" y="120"/>
                </a:lnTo>
                <a:lnTo>
                  <a:pt x="456" y="112"/>
                </a:lnTo>
                <a:lnTo>
                  <a:pt x="461" y="104"/>
                </a:lnTo>
                <a:lnTo>
                  <a:pt x="461" y="104"/>
                </a:lnTo>
                <a:lnTo>
                  <a:pt x="463" y="98"/>
                </a:lnTo>
                <a:lnTo>
                  <a:pt x="464" y="95"/>
                </a:lnTo>
                <a:lnTo>
                  <a:pt x="464" y="84"/>
                </a:lnTo>
                <a:lnTo>
                  <a:pt x="464" y="84"/>
                </a:lnTo>
                <a:lnTo>
                  <a:pt x="464" y="77"/>
                </a:lnTo>
                <a:lnTo>
                  <a:pt x="464" y="70"/>
                </a:lnTo>
                <a:lnTo>
                  <a:pt x="461" y="50"/>
                </a:lnTo>
                <a:lnTo>
                  <a:pt x="461" y="50"/>
                </a:lnTo>
                <a:lnTo>
                  <a:pt x="460" y="45"/>
                </a:lnTo>
                <a:lnTo>
                  <a:pt x="457" y="40"/>
                </a:lnTo>
                <a:lnTo>
                  <a:pt x="452" y="36"/>
                </a:lnTo>
                <a:lnTo>
                  <a:pt x="449" y="32"/>
                </a:lnTo>
                <a:lnTo>
                  <a:pt x="447" y="30"/>
                </a:lnTo>
                <a:lnTo>
                  <a:pt x="445" y="27"/>
                </a:lnTo>
                <a:lnTo>
                  <a:pt x="445" y="27"/>
                </a:lnTo>
                <a:lnTo>
                  <a:pt x="443" y="24"/>
                </a:lnTo>
                <a:lnTo>
                  <a:pt x="439" y="21"/>
                </a:lnTo>
                <a:lnTo>
                  <a:pt x="431" y="16"/>
                </a:lnTo>
                <a:lnTo>
                  <a:pt x="420" y="10"/>
                </a:lnTo>
                <a:lnTo>
                  <a:pt x="411" y="5"/>
                </a:lnTo>
                <a:lnTo>
                  <a:pt x="411" y="5"/>
                </a:lnTo>
                <a:lnTo>
                  <a:pt x="406" y="3"/>
                </a:lnTo>
                <a:lnTo>
                  <a:pt x="400" y="1"/>
                </a:lnTo>
                <a:lnTo>
                  <a:pt x="386" y="1"/>
                </a:lnTo>
                <a:lnTo>
                  <a:pt x="372" y="1"/>
                </a:lnTo>
                <a:lnTo>
                  <a:pt x="366" y="1"/>
                </a:lnTo>
                <a:lnTo>
                  <a:pt x="361" y="0"/>
                </a:lnTo>
                <a:lnTo>
                  <a:pt x="361" y="0"/>
                </a:lnTo>
                <a:lnTo>
                  <a:pt x="356" y="0"/>
                </a:lnTo>
                <a:lnTo>
                  <a:pt x="349" y="3"/>
                </a:lnTo>
                <a:lnTo>
                  <a:pt x="341" y="6"/>
                </a:lnTo>
                <a:lnTo>
                  <a:pt x="333" y="11"/>
                </a:lnTo>
                <a:lnTo>
                  <a:pt x="316" y="20"/>
                </a:lnTo>
                <a:lnTo>
                  <a:pt x="308" y="27"/>
                </a:lnTo>
                <a:lnTo>
                  <a:pt x="308" y="27"/>
                </a:lnTo>
                <a:lnTo>
                  <a:pt x="307" y="30"/>
                </a:lnTo>
                <a:lnTo>
                  <a:pt x="307" y="33"/>
                </a:lnTo>
                <a:lnTo>
                  <a:pt x="309" y="43"/>
                </a:lnTo>
                <a:lnTo>
                  <a:pt x="315" y="55"/>
                </a:lnTo>
                <a:lnTo>
                  <a:pt x="315" y="55"/>
                </a:lnTo>
                <a:lnTo>
                  <a:pt x="313" y="59"/>
                </a:lnTo>
                <a:lnTo>
                  <a:pt x="308" y="70"/>
                </a:lnTo>
                <a:lnTo>
                  <a:pt x="308" y="70"/>
                </a:lnTo>
                <a:lnTo>
                  <a:pt x="308" y="77"/>
                </a:lnTo>
                <a:lnTo>
                  <a:pt x="309" y="87"/>
                </a:lnTo>
                <a:lnTo>
                  <a:pt x="311" y="100"/>
                </a:lnTo>
                <a:lnTo>
                  <a:pt x="311" y="100"/>
                </a:lnTo>
                <a:lnTo>
                  <a:pt x="306" y="108"/>
                </a:lnTo>
                <a:lnTo>
                  <a:pt x="303" y="114"/>
                </a:lnTo>
                <a:lnTo>
                  <a:pt x="303" y="117"/>
                </a:lnTo>
                <a:lnTo>
                  <a:pt x="304" y="120"/>
                </a:lnTo>
                <a:lnTo>
                  <a:pt x="304" y="120"/>
                </a:lnTo>
                <a:lnTo>
                  <a:pt x="309" y="125"/>
                </a:lnTo>
                <a:lnTo>
                  <a:pt x="311" y="127"/>
                </a:lnTo>
                <a:lnTo>
                  <a:pt x="311" y="127"/>
                </a:lnTo>
                <a:lnTo>
                  <a:pt x="311" y="129"/>
                </a:lnTo>
                <a:lnTo>
                  <a:pt x="310" y="135"/>
                </a:lnTo>
                <a:lnTo>
                  <a:pt x="310" y="142"/>
                </a:lnTo>
                <a:lnTo>
                  <a:pt x="310" y="146"/>
                </a:lnTo>
                <a:lnTo>
                  <a:pt x="311" y="149"/>
                </a:lnTo>
                <a:lnTo>
                  <a:pt x="311" y="149"/>
                </a:lnTo>
                <a:lnTo>
                  <a:pt x="314" y="157"/>
                </a:lnTo>
                <a:lnTo>
                  <a:pt x="315" y="157"/>
                </a:lnTo>
                <a:lnTo>
                  <a:pt x="315" y="157"/>
                </a:lnTo>
                <a:lnTo>
                  <a:pt x="315" y="158"/>
                </a:lnTo>
                <a:lnTo>
                  <a:pt x="315" y="158"/>
                </a:lnTo>
                <a:lnTo>
                  <a:pt x="316" y="167"/>
                </a:lnTo>
                <a:lnTo>
                  <a:pt x="317" y="174"/>
                </a:lnTo>
                <a:lnTo>
                  <a:pt x="319" y="180"/>
                </a:lnTo>
                <a:lnTo>
                  <a:pt x="319" y="180"/>
                </a:lnTo>
                <a:lnTo>
                  <a:pt x="321" y="183"/>
                </a:lnTo>
                <a:lnTo>
                  <a:pt x="323" y="184"/>
                </a:lnTo>
                <a:lnTo>
                  <a:pt x="329" y="184"/>
                </a:lnTo>
                <a:lnTo>
                  <a:pt x="335" y="181"/>
                </a:lnTo>
                <a:lnTo>
                  <a:pt x="339" y="180"/>
                </a:lnTo>
                <a:lnTo>
                  <a:pt x="342" y="189"/>
                </a:lnTo>
                <a:lnTo>
                  <a:pt x="342" y="189"/>
                </a:lnTo>
                <a:lnTo>
                  <a:pt x="334" y="191"/>
                </a:lnTo>
                <a:lnTo>
                  <a:pt x="327" y="193"/>
                </a:lnTo>
                <a:lnTo>
                  <a:pt x="323" y="196"/>
                </a:lnTo>
                <a:lnTo>
                  <a:pt x="323" y="196"/>
                </a:lnTo>
                <a:lnTo>
                  <a:pt x="316" y="199"/>
                </a:lnTo>
                <a:lnTo>
                  <a:pt x="302" y="203"/>
                </a:lnTo>
                <a:lnTo>
                  <a:pt x="285" y="208"/>
                </a:lnTo>
                <a:lnTo>
                  <a:pt x="274" y="211"/>
                </a:lnTo>
                <a:lnTo>
                  <a:pt x="274" y="211"/>
                </a:lnTo>
                <a:lnTo>
                  <a:pt x="269" y="213"/>
                </a:lnTo>
                <a:lnTo>
                  <a:pt x="264" y="217"/>
                </a:lnTo>
                <a:lnTo>
                  <a:pt x="255" y="226"/>
                </a:lnTo>
                <a:lnTo>
                  <a:pt x="247" y="235"/>
                </a:lnTo>
                <a:lnTo>
                  <a:pt x="243" y="242"/>
                </a:lnTo>
                <a:lnTo>
                  <a:pt x="243" y="242"/>
                </a:lnTo>
                <a:lnTo>
                  <a:pt x="239" y="248"/>
                </a:lnTo>
                <a:lnTo>
                  <a:pt x="237" y="257"/>
                </a:lnTo>
                <a:lnTo>
                  <a:pt x="231" y="285"/>
                </a:lnTo>
                <a:lnTo>
                  <a:pt x="231" y="285"/>
                </a:lnTo>
                <a:lnTo>
                  <a:pt x="226" y="300"/>
                </a:lnTo>
                <a:lnTo>
                  <a:pt x="219" y="314"/>
                </a:lnTo>
                <a:lnTo>
                  <a:pt x="213" y="326"/>
                </a:lnTo>
                <a:lnTo>
                  <a:pt x="208" y="338"/>
                </a:lnTo>
                <a:lnTo>
                  <a:pt x="208" y="338"/>
                </a:lnTo>
                <a:lnTo>
                  <a:pt x="207" y="345"/>
                </a:lnTo>
                <a:lnTo>
                  <a:pt x="206" y="356"/>
                </a:lnTo>
                <a:lnTo>
                  <a:pt x="206" y="383"/>
                </a:lnTo>
                <a:lnTo>
                  <a:pt x="205" y="412"/>
                </a:lnTo>
                <a:lnTo>
                  <a:pt x="205" y="437"/>
                </a:lnTo>
                <a:lnTo>
                  <a:pt x="205" y="437"/>
                </a:lnTo>
                <a:lnTo>
                  <a:pt x="205" y="447"/>
                </a:lnTo>
                <a:lnTo>
                  <a:pt x="205" y="455"/>
                </a:lnTo>
                <a:lnTo>
                  <a:pt x="207" y="462"/>
                </a:lnTo>
                <a:lnTo>
                  <a:pt x="210" y="468"/>
                </a:lnTo>
                <a:lnTo>
                  <a:pt x="214" y="476"/>
                </a:lnTo>
                <a:lnTo>
                  <a:pt x="216" y="480"/>
                </a:lnTo>
                <a:lnTo>
                  <a:pt x="227" y="514"/>
                </a:lnTo>
                <a:lnTo>
                  <a:pt x="227" y="514"/>
                </a:lnTo>
                <a:lnTo>
                  <a:pt x="224" y="516"/>
                </a:lnTo>
                <a:lnTo>
                  <a:pt x="218" y="518"/>
                </a:lnTo>
                <a:lnTo>
                  <a:pt x="211" y="523"/>
                </a:lnTo>
                <a:lnTo>
                  <a:pt x="208" y="526"/>
                </a:lnTo>
                <a:lnTo>
                  <a:pt x="208" y="530"/>
                </a:lnTo>
                <a:lnTo>
                  <a:pt x="208" y="530"/>
                </a:lnTo>
                <a:lnTo>
                  <a:pt x="210" y="537"/>
                </a:lnTo>
                <a:lnTo>
                  <a:pt x="212" y="543"/>
                </a:lnTo>
                <a:lnTo>
                  <a:pt x="216" y="549"/>
                </a:lnTo>
                <a:lnTo>
                  <a:pt x="216" y="549"/>
                </a:lnTo>
                <a:lnTo>
                  <a:pt x="213" y="550"/>
                </a:lnTo>
                <a:lnTo>
                  <a:pt x="207" y="556"/>
                </a:lnTo>
                <a:lnTo>
                  <a:pt x="199" y="565"/>
                </a:lnTo>
                <a:lnTo>
                  <a:pt x="194" y="571"/>
                </a:lnTo>
                <a:lnTo>
                  <a:pt x="189" y="580"/>
                </a:lnTo>
                <a:lnTo>
                  <a:pt x="189" y="580"/>
                </a:lnTo>
                <a:lnTo>
                  <a:pt x="185" y="588"/>
                </a:lnTo>
                <a:lnTo>
                  <a:pt x="181" y="596"/>
                </a:lnTo>
                <a:lnTo>
                  <a:pt x="176" y="613"/>
                </a:lnTo>
                <a:lnTo>
                  <a:pt x="174" y="625"/>
                </a:lnTo>
                <a:lnTo>
                  <a:pt x="174" y="629"/>
                </a:lnTo>
                <a:lnTo>
                  <a:pt x="174" y="629"/>
                </a:lnTo>
                <a:lnTo>
                  <a:pt x="169" y="632"/>
                </a:lnTo>
                <a:lnTo>
                  <a:pt x="162" y="636"/>
                </a:lnTo>
                <a:lnTo>
                  <a:pt x="162" y="636"/>
                </a:lnTo>
                <a:lnTo>
                  <a:pt x="156" y="640"/>
                </a:lnTo>
                <a:lnTo>
                  <a:pt x="147" y="648"/>
                </a:lnTo>
                <a:lnTo>
                  <a:pt x="142" y="653"/>
                </a:lnTo>
                <a:lnTo>
                  <a:pt x="137" y="659"/>
                </a:lnTo>
                <a:lnTo>
                  <a:pt x="134" y="665"/>
                </a:lnTo>
                <a:lnTo>
                  <a:pt x="131" y="671"/>
                </a:lnTo>
                <a:lnTo>
                  <a:pt x="131" y="671"/>
                </a:lnTo>
                <a:lnTo>
                  <a:pt x="127" y="693"/>
                </a:lnTo>
                <a:lnTo>
                  <a:pt x="122" y="723"/>
                </a:lnTo>
                <a:lnTo>
                  <a:pt x="117" y="750"/>
                </a:lnTo>
                <a:lnTo>
                  <a:pt x="116" y="763"/>
                </a:lnTo>
                <a:lnTo>
                  <a:pt x="116" y="763"/>
                </a:lnTo>
                <a:lnTo>
                  <a:pt x="116" y="764"/>
                </a:lnTo>
                <a:lnTo>
                  <a:pt x="115" y="766"/>
                </a:lnTo>
                <a:lnTo>
                  <a:pt x="110" y="768"/>
                </a:lnTo>
                <a:lnTo>
                  <a:pt x="105" y="771"/>
                </a:lnTo>
                <a:lnTo>
                  <a:pt x="103" y="775"/>
                </a:lnTo>
                <a:lnTo>
                  <a:pt x="101" y="779"/>
                </a:lnTo>
                <a:lnTo>
                  <a:pt x="101" y="779"/>
                </a:lnTo>
                <a:lnTo>
                  <a:pt x="101" y="783"/>
                </a:lnTo>
                <a:lnTo>
                  <a:pt x="101" y="787"/>
                </a:lnTo>
                <a:lnTo>
                  <a:pt x="104" y="796"/>
                </a:lnTo>
                <a:lnTo>
                  <a:pt x="108" y="802"/>
                </a:lnTo>
                <a:lnTo>
                  <a:pt x="109" y="805"/>
                </a:lnTo>
                <a:lnTo>
                  <a:pt x="109" y="806"/>
                </a:lnTo>
                <a:lnTo>
                  <a:pt x="109" y="806"/>
                </a:lnTo>
                <a:lnTo>
                  <a:pt x="105" y="812"/>
                </a:lnTo>
                <a:lnTo>
                  <a:pt x="97" y="827"/>
                </a:lnTo>
                <a:lnTo>
                  <a:pt x="82" y="859"/>
                </a:lnTo>
                <a:lnTo>
                  <a:pt x="82" y="859"/>
                </a:lnTo>
                <a:lnTo>
                  <a:pt x="76" y="872"/>
                </a:lnTo>
                <a:lnTo>
                  <a:pt x="75" y="875"/>
                </a:lnTo>
                <a:lnTo>
                  <a:pt x="75" y="875"/>
                </a:lnTo>
                <a:lnTo>
                  <a:pt x="70" y="882"/>
                </a:lnTo>
                <a:lnTo>
                  <a:pt x="65" y="888"/>
                </a:lnTo>
                <a:lnTo>
                  <a:pt x="63" y="894"/>
                </a:lnTo>
                <a:lnTo>
                  <a:pt x="63" y="894"/>
                </a:lnTo>
                <a:lnTo>
                  <a:pt x="63" y="896"/>
                </a:lnTo>
                <a:lnTo>
                  <a:pt x="65" y="897"/>
                </a:lnTo>
                <a:lnTo>
                  <a:pt x="71" y="898"/>
                </a:lnTo>
                <a:lnTo>
                  <a:pt x="76" y="899"/>
                </a:lnTo>
                <a:lnTo>
                  <a:pt x="78" y="901"/>
                </a:lnTo>
                <a:lnTo>
                  <a:pt x="78" y="901"/>
                </a:lnTo>
                <a:lnTo>
                  <a:pt x="78" y="901"/>
                </a:lnTo>
                <a:lnTo>
                  <a:pt x="77" y="904"/>
                </a:lnTo>
                <a:lnTo>
                  <a:pt x="76" y="911"/>
                </a:lnTo>
                <a:lnTo>
                  <a:pt x="75" y="928"/>
                </a:lnTo>
                <a:lnTo>
                  <a:pt x="75" y="928"/>
                </a:lnTo>
                <a:lnTo>
                  <a:pt x="73" y="937"/>
                </a:lnTo>
                <a:lnTo>
                  <a:pt x="73" y="949"/>
                </a:lnTo>
                <a:lnTo>
                  <a:pt x="75" y="966"/>
                </a:lnTo>
                <a:lnTo>
                  <a:pt x="75" y="966"/>
                </a:lnTo>
                <a:lnTo>
                  <a:pt x="72" y="971"/>
                </a:lnTo>
                <a:lnTo>
                  <a:pt x="69" y="975"/>
                </a:lnTo>
                <a:lnTo>
                  <a:pt x="63" y="981"/>
                </a:lnTo>
                <a:lnTo>
                  <a:pt x="59" y="1005"/>
                </a:lnTo>
                <a:lnTo>
                  <a:pt x="66" y="1016"/>
                </a:lnTo>
                <a:lnTo>
                  <a:pt x="25" y="1181"/>
                </a:lnTo>
                <a:lnTo>
                  <a:pt x="25" y="1181"/>
                </a:lnTo>
                <a:lnTo>
                  <a:pt x="18" y="1186"/>
                </a:lnTo>
                <a:lnTo>
                  <a:pt x="12" y="1192"/>
                </a:lnTo>
                <a:lnTo>
                  <a:pt x="6" y="1200"/>
                </a:lnTo>
                <a:lnTo>
                  <a:pt x="6" y="1200"/>
                </a:lnTo>
                <a:lnTo>
                  <a:pt x="2" y="1205"/>
                </a:lnTo>
                <a:lnTo>
                  <a:pt x="1" y="1212"/>
                </a:lnTo>
                <a:lnTo>
                  <a:pt x="0" y="1219"/>
                </a:lnTo>
                <a:lnTo>
                  <a:pt x="0" y="1228"/>
                </a:lnTo>
                <a:lnTo>
                  <a:pt x="1" y="1243"/>
                </a:lnTo>
                <a:lnTo>
                  <a:pt x="1" y="1254"/>
                </a:lnTo>
                <a:lnTo>
                  <a:pt x="1" y="1254"/>
                </a:lnTo>
                <a:lnTo>
                  <a:pt x="2" y="1257"/>
                </a:lnTo>
                <a:lnTo>
                  <a:pt x="5" y="1261"/>
                </a:lnTo>
                <a:lnTo>
                  <a:pt x="8" y="1263"/>
                </a:lnTo>
                <a:lnTo>
                  <a:pt x="12" y="1266"/>
                </a:lnTo>
                <a:lnTo>
                  <a:pt x="16" y="1267"/>
                </a:lnTo>
                <a:lnTo>
                  <a:pt x="22" y="1267"/>
                </a:lnTo>
                <a:lnTo>
                  <a:pt x="27" y="1267"/>
                </a:lnTo>
                <a:lnTo>
                  <a:pt x="32" y="1266"/>
                </a:lnTo>
                <a:lnTo>
                  <a:pt x="32" y="1266"/>
                </a:lnTo>
                <a:lnTo>
                  <a:pt x="37" y="1263"/>
                </a:lnTo>
                <a:lnTo>
                  <a:pt x="39" y="1260"/>
                </a:lnTo>
                <a:lnTo>
                  <a:pt x="40" y="1255"/>
                </a:lnTo>
                <a:lnTo>
                  <a:pt x="41" y="1250"/>
                </a:lnTo>
                <a:lnTo>
                  <a:pt x="40" y="1242"/>
                </a:lnTo>
                <a:lnTo>
                  <a:pt x="40" y="1238"/>
                </a:lnTo>
                <a:lnTo>
                  <a:pt x="51" y="1238"/>
                </a:lnTo>
                <a:lnTo>
                  <a:pt x="51" y="1238"/>
                </a:lnTo>
                <a:lnTo>
                  <a:pt x="52" y="1244"/>
                </a:lnTo>
                <a:lnTo>
                  <a:pt x="54" y="1256"/>
                </a:lnTo>
                <a:lnTo>
                  <a:pt x="57" y="1263"/>
                </a:lnTo>
                <a:lnTo>
                  <a:pt x="59" y="1269"/>
                </a:lnTo>
                <a:lnTo>
                  <a:pt x="63" y="1274"/>
                </a:lnTo>
                <a:lnTo>
                  <a:pt x="66" y="1276"/>
                </a:lnTo>
                <a:lnTo>
                  <a:pt x="66" y="1276"/>
                </a:lnTo>
                <a:lnTo>
                  <a:pt x="71" y="1277"/>
                </a:lnTo>
                <a:lnTo>
                  <a:pt x="76" y="1276"/>
                </a:lnTo>
                <a:lnTo>
                  <a:pt x="80" y="1274"/>
                </a:lnTo>
                <a:lnTo>
                  <a:pt x="85" y="1270"/>
                </a:lnTo>
                <a:lnTo>
                  <a:pt x="89" y="1264"/>
                </a:lnTo>
                <a:lnTo>
                  <a:pt x="92" y="1258"/>
                </a:lnTo>
                <a:lnTo>
                  <a:pt x="96" y="1251"/>
                </a:lnTo>
                <a:lnTo>
                  <a:pt x="97" y="1242"/>
                </a:lnTo>
                <a:lnTo>
                  <a:pt x="97" y="1242"/>
                </a:lnTo>
                <a:lnTo>
                  <a:pt x="98" y="1232"/>
                </a:lnTo>
                <a:lnTo>
                  <a:pt x="98" y="1224"/>
                </a:lnTo>
                <a:lnTo>
                  <a:pt x="97" y="1215"/>
                </a:lnTo>
                <a:lnTo>
                  <a:pt x="96" y="1206"/>
                </a:lnTo>
                <a:lnTo>
                  <a:pt x="93" y="1199"/>
                </a:lnTo>
                <a:lnTo>
                  <a:pt x="90" y="1194"/>
                </a:lnTo>
                <a:lnTo>
                  <a:pt x="86" y="1190"/>
                </a:lnTo>
                <a:lnTo>
                  <a:pt x="82" y="1189"/>
                </a:lnTo>
                <a:lnTo>
                  <a:pt x="82" y="1189"/>
                </a:lnTo>
                <a:lnTo>
                  <a:pt x="77" y="1189"/>
                </a:lnTo>
                <a:lnTo>
                  <a:pt x="73" y="1190"/>
                </a:lnTo>
                <a:lnTo>
                  <a:pt x="70" y="1192"/>
                </a:lnTo>
                <a:lnTo>
                  <a:pt x="67" y="1194"/>
                </a:lnTo>
                <a:lnTo>
                  <a:pt x="66" y="1197"/>
                </a:lnTo>
                <a:lnTo>
                  <a:pt x="51" y="1197"/>
                </a:lnTo>
                <a:lnTo>
                  <a:pt x="63" y="1151"/>
                </a:lnTo>
                <a:lnTo>
                  <a:pt x="135" y="1158"/>
                </a:lnTo>
                <a:lnTo>
                  <a:pt x="135" y="1158"/>
                </a:lnTo>
                <a:lnTo>
                  <a:pt x="134" y="1160"/>
                </a:lnTo>
                <a:lnTo>
                  <a:pt x="130" y="1166"/>
                </a:lnTo>
                <a:lnTo>
                  <a:pt x="127" y="1177"/>
                </a:lnTo>
                <a:lnTo>
                  <a:pt x="124" y="1184"/>
                </a:lnTo>
                <a:lnTo>
                  <a:pt x="124" y="1192"/>
                </a:lnTo>
                <a:lnTo>
                  <a:pt x="124" y="1192"/>
                </a:lnTo>
                <a:lnTo>
                  <a:pt x="124" y="1200"/>
                </a:lnTo>
                <a:lnTo>
                  <a:pt x="125" y="1208"/>
                </a:lnTo>
                <a:lnTo>
                  <a:pt x="128" y="1213"/>
                </a:lnTo>
                <a:lnTo>
                  <a:pt x="130" y="1218"/>
                </a:lnTo>
                <a:lnTo>
                  <a:pt x="135" y="1223"/>
                </a:lnTo>
                <a:lnTo>
                  <a:pt x="140" y="1226"/>
                </a:lnTo>
                <a:lnTo>
                  <a:pt x="140" y="1226"/>
                </a:lnTo>
                <a:lnTo>
                  <a:pt x="141" y="1228"/>
                </a:lnTo>
                <a:lnTo>
                  <a:pt x="143" y="1229"/>
                </a:lnTo>
                <a:lnTo>
                  <a:pt x="148" y="1229"/>
                </a:lnTo>
                <a:lnTo>
                  <a:pt x="154" y="1226"/>
                </a:lnTo>
                <a:lnTo>
                  <a:pt x="159" y="1223"/>
                </a:lnTo>
                <a:lnTo>
                  <a:pt x="159" y="1223"/>
                </a:lnTo>
                <a:lnTo>
                  <a:pt x="160" y="1221"/>
                </a:lnTo>
                <a:lnTo>
                  <a:pt x="161" y="1216"/>
                </a:lnTo>
                <a:lnTo>
                  <a:pt x="162" y="1206"/>
                </a:lnTo>
                <a:lnTo>
                  <a:pt x="162" y="1192"/>
                </a:lnTo>
                <a:lnTo>
                  <a:pt x="170" y="1192"/>
                </a:lnTo>
                <a:lnTo>
                  <a:pt x="170" y="1192"/>
                </a:lnTo>
                <a:lnTo>
                  <a:pt x="172" y="1206"/>
                </a:lnTo>
                <a:lnTo>
                  <a:pt x="174" y="1226"/>
                </a:lnTo>
                <a:lnTo>
                  <a:pt x="174" y="1226"/>
                </a:lnTo>
                <a:lnTo>
                  <a:pt x="175" y="1229"/>
                </a:lnTo>
                <a:lnTo>
                  <a:pt x="176" y="1231"/>
                </a:lnTo>
                <a:lnTo>
                  <a:pt x="182" y="1232"/>
                </a:lnTo>
                <a:lnTo>
                  <a:pt x="188" y="1232"/>
                </a:lnTo>
                <a:lnTo>
                  <a:pt x="193" y="1231"/>
                </a:lnTo>
                <a:lnTo>
                  <a:pt x="193" y="1231"/>
                </a:lnTo>
                <a:lnTo>
                  <a:pt x="198" y="1228"/>
                </a:lnTo>
                <a:lnTo>
                  <a:pt x="202" y="1222"/>
                </a:lnTo>
                <a:lnTo>
                  <a:pt x="207" y="1212"/>
                </a:lnTo>
                <a:lnTo>
                  <a:pt x="212" y="1200"/>
                </a:lnTo>
                <a:lnTo>
                  <a:pt x="212" y="1200"/>
                </a:lnTo>
                <a:lnTo>
                  <a:pt x="213" y="1193"/>
                </a:lnTo>
                <a:lnTo>
                  <a:pt x="214" y="1189"/>
                </a:lnTo>
                <a:lnTo>
                  <a:pt x="214" y="1178"/>
                </a:lnTo>
                <a:lnTo>
                  <a:pt x="213" y="1172"/>
                </a:lnTo>
                <a:lnTo>
                  <a:pt x="212" y="1170"/>
                </a:lnTo>
                <a:lnTo>
                  <a:pt x="284" y="1170"/>
                </a:lnTo>
                <a:lnTo>
                  <a:pt x="277" y="1192"/>
                </a:lnTo>
                <a:lnTo>
                  <a:pt x="277" y="1192"/>
                </a:lnTo>
                <a:lnTo>
                  <a:pt x="272" y="1193"/>
                </a:lnTo>
                <a:lnTo>
                  <a:pt x="268" y="1194"/>
                </a:lnTo>
                <a:lnTo>
                  <a:pt x="262" y="1197"/>
                </a:lnTo>
                <a:lnTo>
                  <a:pt x="262" y="1197"/>
                </a:lnTo>
                <a:lnTo>
                  <a:pt x="259" y="1198"/>
                </a:lnTo>
                <a:lnTo>
                  <a:pt x="256" y="1203"/>
                </a:lnTo>
                <a:lnTo>
                  <a:pt x="251" y="1212"/>
                </a:lnTo>
                <a:lnTo>
                  <a:pt x="247" y="1224"/>
                </a:lnTo>
                <a:lnTo>
                  <a:pt x="246" y="1230"/>
                </a:lnTo>
                <a:lnTo>
                  <a:pt x="246" y="1235"/>
                </a:lnTo>
                <a:lnTo>
                  <a:pt x="246" y="1235"/>
                </a:lnTo>
                <a:lnTo>
                  <a:pt x="249" y="1257"/>
                </a:lnTo>
                <a:lnTo>
                  <a:pt x="251" y="1269"/>
                </a:lnTo>
                <a:lnTo>
                  <a:pt x="255" y="1276"/>
                </a:lnTo>
                <a:lnTo>
                  <a:pt x="255" y="1276"/>
                </a:lnTo>
                <a:lnTo>
                  <a:pt x="256" y="1279"/>
                </a:lnTo>
                <a:lnTo>
                  <a:pt x="258" y="1281"/>
                </a:lnTo>
                <a:lnTo>
                  <a:pt x="265" y="1283"/>
                </a:lnTo>
                <a:lnTo>
                  <a:pt x="274" y="1285"/>
                </a:lnTo>
                <a:lnTo>
                  <a:pt x="281" y="1285"/>
                </a:lnTo>
                <a:lnTo>
                  <a:pt x="281" y="1285"/>
                </a:lnTo>
                <a:lnTo>
                  <a:pt x="284" y="1282"/>
                </a:lnTo>
                <a:lnTo>
                  <a:pt x="287" y="1279"/>
                </a:lnTo>
                <a:lnTo>
                  <a:pt x="290" y="1268"/>
                </a:lnTo>
                <a:lnTo>
                  <a:pt x="291" y="1258"/>
                </a:lnTo>
                <a:lnTo>
                  <a:pt x="293" y="1254"/>
                </a:lnTo>
                <a:lnTo>
                  <a:pt x="300" y="1254"/>
                </a:lnTo>
                <a:lnTo>
                  <a:pt x="300" y="1254"/>
                </a:lnTo>
                <a:lnTo>
                  <a:pt x="304" y="1266"/>
                </a:lnTo>
                <a:lnTo>
                  <a:pt x="308" y="1276"/>
                </a:lnTo>
                <a:lnTo>
                  <a:pt x="311" y="1285"/>
                </a:lnTo>
                <a:lnTo>
                  <a:pt x="311" y="1285"/>
                </a:lnTo>
                <a:lnTo>
                  <a:pt x="314" y="1287"/>
                </a:lnTo>
                <a:lnTo>
                  <a:pt x="315" y="1288"/>
                </a:lnTo>
                <a:lnTo>
                  <a:pt x="320" y="1289"/>
                </a:lnTo>
                <a:lnTo>
                  <a:pt x="325" y="1288"/>
                </a:lnTo>
                <a:lnTo>
                  <a:pt x="330" y="1288"/>
                </a:lnTo>
                <a:lnTo>
                  <a:pt x="330" y="1288"/>
                </a:lnTo>
                <a:lnTo>
                  <a:pt x="333" y="1287"/>
                </a:lnTo>
                <a:lnTo>
                  <a:pt x="336" y="1285"/>
                </a:lnTo>
                <a:lnTo>
                  <a:pt x="339" y="1279"/>
                </a:lnTo>
                <a:lnTo>
                  <a:pt x="340" y="1273"/>
                </a:lnTo>
                <a:lnTo>
                  <a:pt x="343" y="1257"/>
                </a:lnTo>
                <a:lnTo>
                  <a:pt x="346" y="1242"/>
                </a:lnTo>
                <a:lnTo>
                  <a:pt x="346" y="1242"/>
                </a:lnTo>
                <a:lnTo>
                  <a:pt x="347" y="1229"/>
                </a:lnTo>
                <a:lnTo>
                  <a:pt x="346" y="1217"/>
                </a:lnTo>
                <a:lnTo>
                  <a:pt x="343" y="1212"/>
                </a:lnTo>
                <a:lnTo>
                  <a:pt x="342" y="1208"/>
                </a:lnTo>
                <a:lnTo>
                  <a:pt x="339" y="1203"/>
                </a:lnTo>
                <a:lnTo>
                  <a:pt x="334" y="1200"/>
                </a:lnTo>
                <a:lnTo>
                  <a:pt x="334" y="1200"/>
                </a:lnTo>
                <a:lnTo>
                  <a:pt x="329" y="1198"/>
                </a:lnTo>
                <a:lnTo>
                  <a:pt x="325" y="1199"/>
                </a:lnTo>
                <a:lnTo>
                  <a:pt x="320" y="1202"/>
                </a:lnTo>
                <a:lnTo>
                  <a:pt x="315" y="1205"/>
                </a:lnTo>
                <a:lnTo>
                  <a:pt x="307" y="1212"/>
                </a:lnTo>
                <a:lnTo>
                  <a:pt x="304" y="1216"/>
                </a:lnTo>
                <a:lnTo>
                  <a:pt x="300" y="1197"/>
                </a:lnTo>
                <a:lnTo>
                  <a:pt x="304" y="1170"/>
                </a:lnTo>
                <a:lnTo>
                  <a:pt x="368" y="1170"/>
                </a:lnTo>
                <a:lnTo>
                  <a:pt x="368" y="1170"/>
                </a:lnTo>
                <a:lnTo>
                  <a:pt x="366" y="1180"/>
                </a:lnTo>
                <a:lnTo>
                  <a:pt x="362" y="1189"/>
                </a:lnTo>
                <a:lnTo>
                  <a:pt x="361" y="1197"/>
                </a:lnTo>
                <a:lnTo>
                  <a:pt x="361" y="1197"/>
                </a:lnTo>
                <a:lnTo>
                  <a:pt x="360" y="1206"/>
                </a:lnTo>
                <a:lnTo>
                  <a:pt x="360" y="1213"/>
                </a:lnTo>
                <a:lnTo>
                  <a:pt x="361" y="1221"/>
                </a:lnTo>
                <a:lnTo>
                  <a:pt x="364" y="1228"/>
                </a:lnTo>
                <a:lnTo>
                  <a:pt x="367" y="1232"/>
                </a:lnTo>
                <a:lnTo>
                  <a:pt x="370" y="1235"/>
                </a:lnTo>
                <a:lnTo>
                  <a:pt x="373" y="1237"/>
                </a:lnTo>
                <a:lnTo>
                  <a:pt x="377" y="1238"/>
                </a:lnTo>
                <a:lnTo>
                  <a:pt x="380" y="1238"/>
                </a:lnTo>
                <a:lnTo>
                  <a:pt x="380" y="1238"/>
                </a:lnTo>
                <a:lnTo>
                  <a:pt x="392" y="1238"/>
                </a:lnTo>
                <a:lnTo>
                  <a:pt x="393" y="1238"/>
                </a:lnTo>
                <a:lnTo>
                  <a:pt x="392" y="1237"/>
                </a:lnTo>
                <a:lnTo>
                  <a:pt x="391" y="1236"/>
                </a:lnTo>
                <a:lnTo>
                  <a:pt x="392" y="1235"/>
                </a:lnTo>
                <a:lnTo>
                  <a:pt x="392" y="1235"/>
                </a:lnTo>
                <a:lnTo>
                  <a:pt x="394" y="1229"/>
                </a:lnTo>
                <a:lnTo>
                  <a:pt x="397" y="1222"/>
                </a:lnTo>
                <a:lnTo>
                  <a:pt x="399" y="1211"/>
                </a:lnTo>
                <a:lnTo>
                  <a:pt x="399" y="1211"/>
                </a:lnTo>
                <a:lnTo>
                  <a:pt x="403" y="1211"/>
                </a:lnTo>
                <a:lnTo>
                  <a:pt x="405" y="1211"/>
                </a:lnTo>
                <a:lnTo>
                  <a:pt x="407" y="1211"/>
                </a:lnTo>
                <a:lnTo>
                  <a:pt x="407" y="1211"/>
                </a:lnTo>
                <a:lnTo>
                  <a:pt x="409" y="1216"/>
                </a:lnTo>
                <a:lnTo>
                  <a:pt x="410" y="1224"/>
                </a:lnTo>
                <a:lnTo>
                  <a:pt x="411" y="1238"/>
                </a:lnTo>
                <a:lnTo>
                  <a:pt x="411" y="1238"/>
                </a:lnTo>
                <a:lnTo>
                  <a:pt x="412" y="1242"/>
                </a:lnTo>
                <a:lnTo>
                  <a:pt x="416" y="1244"/>
                </a:lnTo>
                <a:lnTo>
                  <a:pt x="420" y="1247"/>
                </a:lnTo>
                <a:lnTo>
                  <a:pt x="426" y="1247"/>
                </a:lnTo>
                <a:lnTo>
                  <a:pt x="426" y="1247"/>
                </a:lnTo>
                <a:lnTo>
                  <a:pt x="431" y="1244"/>
                </a:lnTo>
                <a:lnTo>
                  <a:pt x="435" y="1242"/>
                </a:lnTo>
                <a:lnTo>
                  <a:pt x="442" y="1231"/>
                </a:lnTo>
                <a:lnTo>
                  <a:pt x="442" y="1231"/>
                </a:lnTo>
                <a:lnTo>
                  <a:pt x="444" y="1225"/>
                </a:lnTo>
                <a:lnTo>
                  <a:pt x="445" y="1217"/>
                </a:lnTo>
                <a:lnTo>
                  <a:pt x="448" y="1197"/>
                </a:lnTo>
                <a:lnTo>
                  <a:pt x="449" y="1170"/>
                </a:lnTo>
                <a:lnTo>
                  <a:pt x="449" y="1170"/>
                </a:lnTo>
                <a:lnTo>
                  <a:pt x="461" y="1170"/>
                </a:lnTo>
                <a:lnTo>
                  <a:pt x="476" y="1170"/>
                </a:lnTo>
                <a:lnTo>
                  <a:pt x="476" y="1170"/>
                </a:lnTo>
                <a:lnTo>
                  <a:pt x="482" y="1168"/>
                </a:lnTo>
                <a:lnTo>
                  <a:pt x="490" y="1166"/>
                </a:lnTo>
                <a:lnTo>
                  <a:pt x="495" y="1164"/>
                </a:lnTo>
                <a:lnTo>
                  <a:pt x="499" y="1161"/>
                </a:lnTo>
                <a:lnTo>
                  <a:pt x="501" y="1158"/>
                </a:lnTo>
                <a:lnTo>
                  <a:pt x="502" y="1154"/>
                </a:lnTo>
                <a:lnTo>
                  <a:pt x="502" y="1154"/>
                </a:lnTo>
                <a:lnTo>
                  <a:pt x="508" y="1133"/>
                </a:lnTo>
                <a:lnTo>
                  <a:pt x="513" y="1120"/>
                </a:lnTo>
                <a:lnTo>
                  <a:pt x="518" y="1108"/>
                </a:lnTo>
                <a:lnTo>
                  <a:pt x="518" y="1108"/>
                </a:lnTo>
                <a:lnTo>
                  <a:pt x="520" y="1102"/>
                </a:lnTo>
                <a:lnTo>
                  <a:pt x="522" y="1095"/>
                </a:lnTo>
                <a:lnTo>
                  <a:pt x="525" y="1080"/>
                </a:lnTo>
                <a:lnTo>
                  <a:pt x="526" y="1062"/>
                </a:lnTo>
                <a:lnTo>
                  <a:pt x="526" y="1062"/>
                </a:lnTo>
                <a:lnTo>
                  <a:pt x="529" y="1056"/>
                </a:lnTo>
                <a:lnTo>
                  <a:pt x="532" y="1050"/>
                </a:lnTo>
                <a:lnTo>
                  <a:pt x="533" y="1046"/>
                </a:lnTo>
                <a:lnTo>
                  <a:pt x="533" y="1046"/>
                </a:lnTo>
                <a:lnTo>
                  <a:pt x="537" y="1027"/>
                </a:lnTo>
                <a:lnTo>
                  <a:pt x="541" y="997"/>
                </a:lnTo>
                <a:lnTo>
                  <a:pt x="541" y="997"/>
                </a:lnTo>
                <a:lnTo>
                  <a:pt x="540" y="986"/>
                </a:lnTo>
                <a:lnTo>
                  <a:pt x="537" y="967"/>
                </a:lnTo>
                <a:lnTo>
                  <a:pt x="525" y="917"/>
                </a:lnTo>
                <a:lnTo>
                  <a:pt x="512" y="870"/>
                </a:lnTo>
                <a:lnTo>
                  <a:pt x="507" y="847"/>
                </a:lnTo>
                <a:lnTo>
                  <a:pt x="507" y="847"/>
                </a:lnTo>
                <a:lnTo>
                  <a:pt x="508" y="838"/>
                </a:lnTo>
                <a:lnTo>
                  <a:pt x="511" y="821"/>
                </a:lnTo>
                <a:lnTo>
                  <a:pt x="511" y="821"/>
                </a:lnTo>
                <a:lnTo>
                  <a:pt x="511" y="803"/>
                </a:lnTo>
                <a:lnTo>
                  <a:pt x="511" y="774"/>
                </a:lnTo>
                <a:lnTo>
                  <a:pt x="509" y="742"/>
                </a:lnTo>
                <a:lnTo>
                  <a:pt x="507" y="713"/>
                </a:lnTo>
                <a:lnTo>
                  <a:pt x="507" y="713"/>
                </a:lnTo>
                <a:lnTo>
                  <a:pt x="506" y="699"/>
                </a:lnTo>
                <a:lnTo>
                  <a:pt x="506" y="684"/>
                </a:lnTo>
                <a:lnTo>
                  <a:pt x="506" y="648"/>
                </a:lnTo>
                <a:lnTo>
                  <a:pt x="508" y="619"/>
                </a:lnTo>
                <a:lnTo>
                  <a:pt x="511" y="606"/>
                </a:lnTo>
                <a:lnTo>
                  <a:pt x="511" y="606"/>
                </a:lnTo>
                <a:lnTo>
                  <a:pt x="516" y="595"/>
                </a:lnTo>
                <a:lnTo>
                  <a:pt x="528" y="572"/>
                </a:lnTo>
                <a:lnTo>
                  <a:pt x="539" y="549"/>
                </a:lnTo>
                <a:lnTo>
                  <a:pt x="544" y="539"/>
                </a:lnTo>
                <a:lnTo>
                  <a:pt x="545" y="533"/>
                </a:lnTo>
                <a:lnTo>
                  <a:pt x="545" y="533"/>
                </a:lnTo>
                <a:lnTo>
                  <a:pt x="544" y="526"/>
                </a:lnTo>
                <a:lnTo>
                  <a:pt x="542" y="516"/>
                </a:lnTo>
                <a:lnTo>
                  <a:pt x="535" y="485"/>
                </a:lnTo>
                <a:lnTo>
                  <a:pt x="526" y="446"/>
                </a:lnTo>
                <a:lnTo>
                  <a:pt x="526" y="446"/>
                </a:lnTo>
                <a:lnTo>
                  <a:pt x="528" y="431"/>
                </a:lnTo>
                <a:lnTo>
                  <a:pt x="532" y="417"/>
                </a:lnTo>
                <a:lnTo>
                  <a:pt x="533" y="403"/>
                </a:lnTo>
                <a:lnTo>
                  <a:pt x="533" y="403"/>
                </a:lnTo>
                <a:lnTo>
                  <a:pt x="534" y="375"/>
                </a:lnTo>
                <a:lnTo>
                  <a:pt x="534" y="330"/>
                </a:lnTo>
                <a:lnTo>
                  <a:pt x="533" y="254"/>
                </a:lnTo>
                <a:lnTo>
                  <a:pt x="533" y="254"/>
                </a:lnTo>
                <a:lnTo>
                  <a:pt x="532" y="245"/>
                </a:lnTo>
                <a:lnTo>
                  <a:pt x="529" y="237"/>
                </a:lnTo>
                <a:lnTo>
                  <a:pt x="526" y="231"/>
                </a:lnTo>
                <a:lnTo>
                  <a:pt x="522" y="225"/>
                </a:lnTo>
                <a:lnTo>
                  <a:pt x="515" y="217"/>
                </a:lnTo>
                <a:lnTo>
                  <a:pt x="512" y="216"/>
                </a:lnTo>
                <a:lnTo>
                  <a:pt x="511" y="215"/>
                </a:lnTo>
                <a:lnTo>
                  <a:pt x="511" y="215"/>
                </a:lnTo>
                <a:lnTo>
                  <a:pt x="508" y="215"/>
                </a:lnTo>
                <a:lnTo>
                  <a:pt x="506" y="213"/>
                </a:lnTo>
                <a:lnTo>
                  <a:pt x="496" y="210"/>
                </a:lnTo>
                <a:lnTo>
                  <a:pt x="480" y="200"/>
                </a:lnTo>
                <a:lnTo>
                  <a:pt x="480" y="200"/>
                </a:lnTo>
                <a:lnTo>
                  <a:pt x="470" y="196"/>
                </a:lnTo>
                <a:lnTo>
                  <a:pt x="454" y="190"/>
                </a:lnTo>
                <a:lnTo>
                  <a:pt x="430" y="180"/>
                </a:lnTo>
                <a:lnTo>
                  <a:pt x="430" y="158"/>
                </a:lnTo>
                <a:close/>
                <a:moveTo>
                  <a:pt x="423" y="878"/>
                </a:moveTo>
                <a:lnTo>
                  <a:pt x="423" y="878"/>
                </a:lnTo>
                <a:lnTo>
                  <a:pt x="423" y="882"/>
                </a:lnTo>
                <a:lnTo>
                  <a:pt x="426" y="888"/>
                </a:lnTo>
                <a:lnTo>
                  <a:pt x="433" y="904"/>
                </a:lnTo>
                <a:lnTo>
                  <a:pt x="442" y="921"/>
                </a:lnTo>
                <a:lnTo>
                  <a:pt x="445" y="931"/>
                </a:lnTo>
                <a:lnTo>
                  <a:pt x="445" y="931"/>
                </a:lnTo>
                <a:lnTo>
                  <a:pt x="452" y="990"/>
                </a:lnTo>
                <a:lnTo>
                  <a:pt x="452" y="990"/>
                </a:lnTo>
                <a:lnTo>
                  <a:pt x="455" y="1000"/>
                </a:lnTo>
                <a:lnTo>
                  <a:pt x="457" y="1010"/>
                </a:lnTo>
                <a:lnTo>
                  <a:pt x="458" y="1017"/>
                </a:lnTo>
                <a:lnTo>
                  <a:pt x="458" y="1020"/>
                </a:lnTo>
                <a:lnTo>
                  <a:pt x="457" y="1024"/>
                </a:lnTo>
                <a:lnTo>
                  <a:pt x="457" y="1024"/>
                </a:lnTo>
                <a:lnTo>
                  <a:pt x="454" y="1033"/>
                </a:lnTo>
                <a:lnTo>
                  <a:pt x="451" y="1045"/>
                </a:lnTo>
                <a:lnTo>
                  <a:pt x="449" y="1058"/>
                </a:lnTo>
                <a:lnTo>
                  <a:pt x="449" y="1058"/>
                </a:lnTo>
                <a:lnTo>
                  <a:pt x="457" y="1063"/>
                </a:lnTo>
                <a:lnTo>
                  <a:pt x="462" y="1068"/>
                </a:lnTo>
                <a:lnTo>
                  <a:pt x="464" y="1069"/>
                </a:lnTo>
                <a:lnTo>
                  <a:pt x="464" y="1070"/>
                </a:lnTo>
                <a:lnTo>
                  <a:pt x="464" y="1070"/>
                </a:lnTo>
                <a:lnTo>
                  <a:pt x="455" y="1093"/>
                </a:lnTo>
                <a:lnTo>
                  <a:pt x="442" y="1123"/>
                </a:lnTo>
                <a:lnTo>
                  <a:pt x="442" y="1123"/>
                </a:lnTo>
                <a:lnTo>
                  <a:pt x="438" y="1129"/>
                </a:lnTo>
                <a:lnTo>
                  <a:pt x="435" y="1133"/>
                </a:lnTo>
                <a:lnTo>
                  <a:pt x="432" y="1134"/>
                </a:lnTo>
                <a:lnTo>
                  <a:pt x="430" y="1139"/>
                </a:lnTo>
                <a:lnTo>
                  <a:pt x="430" y="1139"/>
                </a:lnTo>
                <a:lnTo>
                  <a:pt x="428" y="1146"/>
                </a:lnTo>
                <a:lnTo>
                  <a:pt x="428" y="1153"/>
                </a:lnTo>
                <a:lnTo>
                  <a:pt x="428" y="1159"/>
                </a:lnTo>
                <a:lnTo>
                  <a:pt x="426" y="1161"/>
                </a:lnTo>
                <a:lnTo>
                  <a:pt x="426" y="1161"/>
                </a:lnTo>
                <a:lnTo>
                  <a:pt x="424" y="1164"/>
                </a:lnTo>
                <a:lnTo>
                  <a:pt x="422" y="1168"/>
                </a:lnTo>
                <a:lnTo>
                  <a:pt x="418" y="1173"/>
                </a:lnTo>
                <a:lnTo>
                  <a:pt x="418" y="1173"/>
                </a:lnTo>
                <a:lnTo>
                  <a:pt x="415" y="1173"/>
                </a:lnTo>
                <a:lnTo>
                  <a:pt x="412" y="1172"/>
                </a:lnTo>
                <a:lnTo>
                  <a:pt x="411" y="1170"/>
                </a:lnTo>
                <a:lnTo>
                  <a:pt x="411" y="1170"/>
                </a:lnTo>
                <a:lnTo>
                  <a:pt x="410" y="1165"/>
                </a:lnTo>
                <a:lnTo>
                  <a:pt x="407" y="1158"/>
                </a:lnTo>
                <a:lnTo>
                  <a:pt x="407" y="1158"/>
                </a:lnTo>
                <a:lnTo>
                  <a:pt x="403" y="1151"/>
                </a:lnTo>
                <a:lnTo>
                  <a:pt x="402" y="1147"/>
                </a:lnTo>
                <a:lnTo>
                  <a:pt x="399" y="1146"/>
                </a:lnTo>
                <a:lnTo>
                  <a:pt x="399" y="1146"/>
                </a:lnTo>
                <a:lnTo>
                  <a:pt x="398" y="1144"/>
                </a:lnTo>
                <a:lnTo>
                  <a:pt x="397" y="1134"/>
                </a:lnTo>
                <a:lnTo>
                  <a:pt x="391" y="1107"/>
                </a:lnTo>
                <a:lnTo>
                  <a:pt x="384" y="1067"/>
                </a:lnTo>
                <a:lnTo>
                  <a:pt x="384" y="1067"/>
                </a:lnTo>
                <a:lnTo>
                  <a:pt x="386" y="1063"/>
                </a:lnTo>
                <a:lnTo>
                  <a:pt x="387" y="1061"/>
                </a:lnTo>
                <a:lnTo>
                  <a:pt x="388" y="1058"/>
                </a:lnTo>
                <a:lnTo>
                  <a:pt x="388" y="1058"/>
                </a:lnTo>
                <a:lnTo>
                  <a:pt x="384" y="1019"/>
                </a:lnTo>
                <a:lnTo>
                  <a:pt x="380" y="981"/>
                </a:lnTo>
                <a:lnTo>
                  <a:pt x="380" y="981"/>
                </a:lnTo>
                <a:lnTo>
                  <a:pt x="384" y="981"/>
                </a:lnTo>
                <a:lnTo>
                  <a:pt x="392" y="981"/>
                </a:lnTo>
                <a:lnTo>
                  <a:pt x="392" y="981"/>
                </a:lnTo>
                <a:lnTo>
                  <a:pt x="397" y="981"/>
                </a:lnTo>
                <a:lnTo>
                  <a:pt x="402" y="978"/>
                </a:lnTo>
                <a:lnTo>
                  <a:pt x="405" y="974"/>
                </a:lnTo>
                <a:lnTo>
                  <a:pt x="407" y="971"/>
                </a:lnTo>
                <a:lnTo>
                  <a:pt x="407" y="971"/>
                </a:lnTo>
                <a:lnTo>
                  <a:pt x="409" y="958"/>
                </a:lnTo>
                <a:lnTo>
                  <a:pt x="411" y="934"/>
                </a:lnTo>
                <a:lnTo>
                  <a:pt x="415" y="901"/>
                </a:lnTo>
                <a:lnTo>
                  <a:pt x="415" y="901"/>
                </a:lnTo>
                <a:lnTo>
                  <a:pt x="418" y="888"/>
                </a:lnTo>
                <a:lnTo>
                  <a:pt x="422" y="879"/>
                </a:lnTo>
                <a:lnTo>
                  <a:pt x="422" y="877"/>
                </a:lnTo>
                <a:lnTo>
                  <a:pt x="423" y="878"/>
                </a:lnTo>
                <a:lnTo>
                  <a:pt x="423" y="878"/>
                </a:lnTo>
                <a:close/>
                <a:moveTo>
                  <a:pt x="361" y="1027"/>
                </a:moveTo>
                <a:lnTo>
                  <a:pt x="361" y="1027"/>
                </a:lnTo>
                <a:lnTo>
                  <a:pt x="361" y="1027"/>
                </a:lnTo>
                <a:lnTo>
                  <a:pt x="361" y="1027"/>
                </a:lnTo>
                <a:lnTo>
                  <a:pt x="361" y="1027"/>
                </a:lnTo>
                <a:lnTo>
                  <a:pt x="361" y="1027"/>
                </a:lnTo>
                <a:close/>
                <a:moveTo>
                  <a:pt x="384" y="1142"/>
                </a:moveTo>
                <a:lnTo>
                  <a:pt x="380" y="1154"/>
                </a:lnTo>
                <a:lnTo>
                  <a:pt x="358" y="1154"/>
                </a:lnTo>
                <a:lnTo>
                  <a:pt x="358" y="1154"/>
                </a:lnTo>
                <a:lnTo>
                  <a:pt x="361" y="1132"/>
                </a:lnTo>
                <a:lnTo>
                  <a:pt x="361" y="1132"/>
                </a:lnTo>
                <a:lnTo>
                  <a:pt x="354" y="1085"/>
                </a:lnTo>
                <a:lnTo>
                  <a:pt x="349" y="1027"/>
                </a:lnTo>
                <a:lnTo>
                  <a:pt x="349" y="1027"/>
                </a:lnTo>
                <a:lnTo>
                  <a:pt x="361" y="1027"/>
                </a:lnTo>
                <a:lnTo>
                  <a:pt x="361" y="1027"/>
                </a:lnTo>
                <a:lnTo>
                  <a:pt x="365" y="1049"/>
                </a:lnTo>
                <a:lnTo>
                  <a:pt x="373" y="1088"/>
                </a:lnTo>
                <a:lnTo>
                  <a:pt x="384" y="1142"/>
                </a:lnTo>
                <a:lnTo>
                  <a:pt x="384" y="1142"/>
                </a:lnTo>
                <a:close/>
                <a:moveTo>
                  <a:pt x="93" y="1036"/>
                </a:moveTo>
                <a:lnTo>
                  <a:pt x="93" y="1058"/>
                </a:lnTo>
                <a:lnTo>
                  <a:pt x="93" y="1058"/>
                </a:lnTo>
                <a:lnTo>
                  <a:pt x="97" y="1077"/>
                </a:lnTo>
                <a:lnTo>
                  <a:pt x="97" y="1077"/>
                </a:lnTo>
                <a:lnTo>
                  <a:pt x="97" y="1094"/>
                </a:lnTo>
                <a:lnTo>
                  <a:pt x="97" y="1104"/>
                </a:lnTo>
                <a:lnTo>
                  <a:pt x="97" y="1112"/>
                </a:lnTo>
                <a:lnTo>
                  <a:pt x="97" y="1112"/>
                </a:lnTo>
                <a:lnTo>
                  <a:pt x="99" y="1116"/>
                </a:lnTo>
                <a:lnTo>
                  <a:pt x="103" y="1121"/>
                </a:lnTo>
                <a:lnTo>
                  <a:pt x="109" y="1127"/>
                </a:lnTo>
                <a:lnTo>
                  <a:pt x="109" y="1127"/>
                </a:lnTo>
                <a:lnTo>
                  <a:pt x="111" y="1134"/>
                </a:lnTo>
                <a:lnTo>
                  <a:pt x="112" y="1139"/>
                </a:lnTo>
                <a:lnTo>
                  <a:pt x="59" y="1139"/>
                </a:lnTo>
                <a:lnTo>
                  <a:pt x="78" y="1036"/>
                </a:lnTo>
                <a:lnTo>
                  <a:pt x="93" y="10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51890835-D6BB-4274-AB4F-97086F453DBC}"/>
              </a:ext>
            </a:extLst>
          </p:cNvPr>
          <p:cNvSpPr>
            <a:spLocks noEditPoints="1"/>
          </p:cNvSpPr>
          <p:nvPr/>
        </p:nvSpPr>
        <p:spPr bwMode="auto">
          <a:xfrm>
            <a:off x="656917" y="4619320"/>
            <a:ext cx="1446308" cy="1801164"/>
          </a:xfrm>
          <a:custGeom>
            <a:avLst/>
            <a:gdLst>
              <a:gd name="T0" fmla="*/ 72 w 1076"/>
              <a:gd name="T1" fmla="*/ 445 h 1340"/>
              <a:gd name="T2" fmla="*/ 79 w 1076"/>
              <a:gd name="T3" fmla="*/ 894 h 1340"/>
              <a:gd name="T4" fmla="*/ 15 w 1076"/>
              <a:gd name="T5" fmla="*/ 1161 h 1340"/>
              <a:gd name="T6" fmla="*/ 2 w 1076"/>
              <a:gd name="T7" fmla="*/ 1230 h 1340"/>
              <a:gd name="T8" fmla="*/ 160 w 1076"/>
              <a:gd name="T9" fmla="*/ 1245 h 1340"/>
              <a:gd name="T10" fmla="*/ 289 w 1076"/>
              <a:gd name="T11" fmla="*/ 1267 h 1340"/>
              <a:gd name="T12" fmla="*/ 390 w 1076"/>
              <a:gd name="T13" fmla="*/ 1275 h 1340"/>
              <a:gd name="T14" fmla="*/ 456 w 1076"/>
              <a:gd name="T15" fmla="*/ 1258 h 1340"/>
              <a:gd name="T16" fmla="*/ 466 w 1076"/>
              <a:gd name="T17" fmla="*/ 1169 h 1340"/>
              <a:gd name="T18" fmla="*/ 546 w 1076"/>
              <a:gd name="T19" fmla="*/ 1222 h 1340"/>
              <a:gd name="T20" fmla="*/ 609 w 1076"/>
              <a:gd name="T21" fmla="*/ 1221 h 1340"/>
              <a:gd name="T22" fmla="*/ 706 w 1076"/>
              <a:gd name="T23" fmla="*/ 1175 h 1340"/>
              <a:gd name="T24" fmla="*/ 792 w 1076"/>
              <a:gd name="T25" fmla="*/ 1263 h 1340"/>
              <a:gd name="T26" fmla="*/ 847 w 1076"/>
              <a:gd name="T27" fmla="*/ 1331 h 1340"/>
              <a:gd name="T28" fmla="*/ 927 w 1076"/>
              <a:gd name="T29" fmla="*/ 1278 h 1340"/>
              <a:gd name="T30" fmla="*/ 872 w 1076"/>
              <a:gd name="T31" fmla="*/ 1229 h 1340"/>
              <a:gd name="T32" fmla="*/ 900 w 1076"/>
              <a:gd name="T33" fmla="*/ 1155 h 1340"/>
              <a:gd name="T34" fmla="*/ 943 w 1076"/>
              <a:gd name="T35" fmla="*/ 1227 h 1340"/>
              <a:gd name="T36" fmla="*/ 997 w 1076"/>
              <a:gd name="T37" fmla="*/ 1256 h 1340"/>
              <a:gd name="T38" fmla="*/ 1074 w 1076"/>
              <a:gd name="T39" fmla="*/ 1245 h 1340"/>
              <a:gd name="T40" fmla="*/ 1028 w 1076"/>
              <a:gd name="T41" fmla="*/ 1179 h 1340"/>
              <a:gd name="T42" fmla="*/ 905 w 1076"/>
              <a:gd name="T43" fmla="*/ 913 h 1340"/>
              <a:gd name="T44" fmla="*/ 899 w 1076"/>
              <a:gd name="T45" fmla="*/ 852 h 1340"/>
              <a:gd name="T46" fmla="*/ 845 w 1076"/>
              <a:gd name="T47" fmla="*/ 756 h 1340"/>
              <a:gd name="T48" fmla="*/ 785 w 1076"/>
              <a:gd name="T49" fmla="*/ 694 h 1340"/>
              <a:gd name="T50" fmla="*/ 703 w 1076"/>
              <a:gd name="T51" fmla="*/ 639 h 1340"/>
              <a:gd name="T52" fmla="*/ 545 w 1076"/>
              <a:gd name="T53" fmla="*/ 532 h 1340"/>
              <a:gd name="T54" fmla="*/ 484 w 1076"/>
              <a:gd name="T55" fmla="*/ 442 h 1340"/>
              <a:gd name="T56" fmla="*/ 308 w 1076"/>
              <a:gd name="T57" fmla="*/ 330 h 1340"/>
              <a:gd name="T58" fmla="*/ 237 w 1076"/>
              <a:gd name="T59" fmla="*/ 201 h 1340"/>
              <a:gd name="T60" fmla="*/ 250 w 1076"/>
              <a:gd name="T61" fmla="*/ 188 h 1340"/>
              <a:gd name="T62" fmla="*/ 289 w 1076"/>
              <a:gd name="T63" fmla="*/ 134 h 1340"/>
              <a:gd name="T64" fmla="*/ 292 w 1076"/>
              <a:gd name="T65" fmla="*/ 84 h 1340"/>
              <a:gd name="T66" fmla="*/ 267 w 1076"/>
              <a:gd name="T67" fmla="*/ 13 h 1340"/>
              <a:gd name="T68" fmla="*/ 168 w 1076"/>
              <a:gd name="T69" fmla="*/ 2 h 1340"/>
              <a:gd name="T70" fmla="*/ 107 w 1076"/>
              <a:gd name="T71" fmla="*/ 135 h 1340"/>
              <a:gd name="T72" fmla="*/ 92 w 1076"/>
              <a:gd name="T73" fmla="*/ 195 h 1340"/>
              <a:gd name="T74" fmla="*/ 398 w 1076"/>
              <a:gd name="T75" fmla="*/ 451 h 1340"/>
              <a:gd name="T76" fmla="*/ 458 w 1076"/>
              <a:gd name="T77" fmla="*/ 488 h 1340"/>
              <a:gd name="T78" fmla="*/ 496 w 1076"/>
              <a:gd name="T79" fmla="*/ 542 h 1340"/>
              <a:gd name="T80" fmla="*/ 341 w 1076"/>
              <a:gd name="T81" fmla="*/ 543 h 1340"/>
              <a:gd name="T82" fmla="*/ 315 w 1076"/>
              <a:gd name="T83" fmla="*/ 499 h 1340"/>
              <a:gd name="T84" fmla="*/ 314 w 1076"/>
              <a:gd name="T85" fmla="*/ 578 h 1340"/>
              <a:gd name="T86" fmla="*/ 332 w 1076"/>
              <a:gd name="T87" fmla="*/ 715 h 1340"/>
              <a:gd name="T88" fmla="*/ 390 w 1076"/>
              <a:gd name="T89" fmla="*/ 836 h 1340"/>
              <a:gd name="T90" fmla="*/ 460 w 1076"/>
              <a:gd name="T91" fmla="*/ 908 h 1340"/>
              <a:gd name="T92" fmla="*/ 414 w 1076"/>
              <a:gd name="T93" fmla="*/ 1164 h 1340"/>
              <a:gd name="T94" fmla="*/ 348 w 1076"/>
              <a:gd name="T95" fmla="*/ 1208 h 1340"/>
              <a:gd name="T96" fmla="*/ 265 w 1076"/>
              <a:gd name="T97" fmla="*/ 1177 h 1340"/>
              <a:gd name="T98" fmla="*/ 247 w 1076"/>
              <a:gd name="T99" fmla="*/ 1008 h 1340"/>
              <a:gd name="T100" fmla="*/ 274 w 1076"/>
              <a:gd name="T101" fmla="*/ 846 h 1340"/>
              <a:gd name="T102" fmla="*/ 549 w 1076"/>
              <a:gd name="T103" fmla="*/ 898 h 1340"/>
              <a:gd name="T104" fmla="*/ 654 w 1076"/>
              <a:gd name="T105" fmla="*/ 951 h 1340"/>
              <a:gd name="T106" fmla="*/ 572 w 1076"/>
              <a:gd name="T107" fmla="*/ 959 h 1340"/>
              <a:gd name="T108" fmla="*/ 870 w 1076"/>
              <a:gd name="T109" fmla="*/ 937 h 1340"/>
              <a:gd name="T110" fmla="*/ 878 w 1076"/>
              <a:gd name="T111" fmla="*/ 1145 h 1340"/>
              <a:gd name="T112" fmla="*/ 844 w 1076"/>
              <a:gd name="T113" fmla="*/ 1072 h 1340"/>
              <a:gd name="T114" fmla="*/ 177 w 1076"/>
              <a:gd name="T115" fmla="*/ 901 h 1340"/>
              <a:gd name="T116" fmla="*/ 176 w 1076"/>
              <a:gd name="T117" fmla="*/ 1155 h 1340"/>
              <a:gd name="T118" fmla="*/ 115 w 1076"/>
              <a:gd name="T119" fmla="*/ 1183 h 1340"/>
              <a:gd name="T120" fmla="*/ 94 w 1076"/>
              <a:gd name="T121" fmla="*/ 1098 h 1340"/>
              <a:gd name="T122" fmla="*/ 177 w 1076"/>
              <a:gd name="T123" fmla="*/ 901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6" h="1340">
                <a:moveTo>
                  <a:pt x="112" y="235"/>
                </a:moveTo>
                <a:lnTo>
                  <a:pt x="112" y="235"/>
                </a:lnTo>
                <a:lnTo>
                  <a:pt x="108" y="242"/>
                </a:lnTo>
                <a:lnTo>
                  <a:pt x="97" y="263"/>
                </a:lnTo>
                <a:lnTo>
                  <a:pt x="91" y="277"/>
                </a:lnTo>
                <a:lnTo>
                  <a:pt x="85" y="294"/>
                </a:lnTo>
                <a:lnTo>
                  <a:pt x="81" y="310"/>
                </a:lnTo>
                <a:lnTo>
                  <a:pt x="77" y="327"/>
                </a:lnTo>
                <a:lnTo>
                  <a:pt x="77" y="327"/>
                </a:lnTo>
                <a:lnTo>
                  <a:pt x="75" y="345"/>
                </a:lnTo>
                <a:lnTo>
                  <a:pt x="73" y="364"/>
                </a:lnTo>
                <a:lnTo>
                  <a:pt x="72" y="401"/>
                </a:lnTo>
                <a:lnTo>
                  <a:pt x="72" y="433"/>
                </a:lnTo>
                <a:lnTo>
                  <a:pt x="72" y="445"/>
                </a:lnTo>
                <a:lnTo>
                  <a:pt x="71" y="453"/>
                </a:lnTo>
                <a:lnTo>
                  <a:pt x="71" y="453"/>
                </a:lnTo>
                <a:lnTo>
                  <a:pt x="70" y="464"/>
                </a:lnTo>
                <a:lnTo>
                  <a:pt x="68" y="483"/>
                </a:lnTo>
                <a:lnTo>
                  <a:pt x="64" y="536"/>
                </a:lnTo>
                <a:lnTo>
                  <a:pt x="58" y="636"/>
                </a:lnTo>
                <a:lnTo>
                  <a:pt x="58" y="636"/>
                </a:lnTo>
                <a:lnTo>
                  <a:pt x="57" y="684"/>
                </a:lnTo>
                <a:lnTo>
                  <a:pt x="57" y="754"/>
                </a:lnTo>
                <a:lnTo>
                  <a:pt x="58" y="843"/>
                </a:lnTo>
                <a:lnTo>
                  <a:pt x="77" y="847"/>
                </a:lnTo>
                <a:lnTo>
                  <a:pt x="77" y="847"/>
                </a:lnTo>
                <a:lnTo>
                  <a:pt x="78" y="873"/>
                </a:lnTo>
                <a:lnTo>
                  <a:pt x="79" y="894"/>
                </a:lnTo>
                <a:lnTo>
                  <a:pt x="79" y="909"/>
                </a:lnTo>
                <a:lnTo>
                  <a:pt x="79" y="909"/>
                </a:lnTo>
                <a:lnTo>
                  <a:pt x="77" y="916"/>
                </a:lnTo>
                <a:lnTo>
                  <a:pt x="72" y="928"/>
                </a:lnTo>
                <a:lnTo>
                  <a:pt x="56" y="962"/>
                </a:lnTo>
                <a:lnTo>
                  <a:pt x="46" y="985"/>
                </a:lnTo>
                <a:lnTo>
                  <a:pt x="38" y="1008"/>
                </a:lnTo>
                <a:lnTo>
                  <a:pt x="30" y="1034"/>
                </a:lnTo>
                <a:lnTo>
                  <a:pt x="27" y="1049"/>
                </a:lnTo>
                <a:lnTo>
                  <a:pt x="25" y="1063"/>
                </a:lnTo>
                <a:lnTo>
                  <a:pt x="25" y="1063"/>
                </a:lnTo>
                <a:lnTo>
                  <a:pt x="19" y="1109"/>
                </a:lnTo>
                <a:lnTo>
                  <a:pt x="16" y="1139"/>
                </a:lnTo>
                <a:lnTo>
                  <a:pt x="15" y="1161"/>
                </a:lnTo>
                <a:lnTo>
                  <a:pt x="25" y="1166"/>
                </a:lnTo>
                <a:lnTo>
                  <a:pt x="25" y="1166"/>
                </a:lnTo>
                <a:lnTo>
                  <a:pt x="23" y="1168"/>
                </a:lnTo>
                <a:lnTo>
                  <a:pt x="11" y="1177"/>
                </a:lnTo>
                <a:lnTo>
                  <a:pt x="11" y="1177"/>
                </a:lnTo>
                <a:lnTo>
                  <a:pt x="7" y="1182"/>
                </a:lnTo>
                <a:lnTo>
                  <a:pt x="5" y="1186"/>
                </a:lnTo>
                <a:lnTo>
                  <a:pt x="3" y="1192"/>
                </a:lnTo>
                <a:lnTo>
                  <a:pt x="2" y="1198"/>
                </a:lnTo>
                <a:lnTo>
                  <a:pt x="0" y="1211"/>
                </a:lnTo>
                <a:lnTo>
                  <a:pt x="0" y="1221"/>
                </a:lnTo>
                <a:lnTo>
                  <a:pt x="0" y="1221"/>
                </a:lnTo>
                <a:lnTo>
                  <a:pt x="0" y="1225"/>
                </a:lnTo>
                <a:lnTo>
                  <a:pt x="2" y="1230"/>
                </a:lnTo>
                <a:lnTo>
                  <a:pt x="5" y="1238"/>
                </a:lnTo>
                <a:lnTo>
                  <a:pt x="9" y="1242"/>
                </a:lnTo>
                <a:lnTo>
                  <a:pt x="12" y="1245"/>
                </a:lnTo>
                <a:lnTo>
                  <a:pt x="16" y="1248"/>
                </a:lnTo>
                <a:lnTo>
                  <a:pt x="19" y="1248"/>
                </a:lnTo>
                <a:lnTo>
                  <a:pt x="19" y="1248"/>
                </a:lnTo>
                <a:lnTo>
                  <a:pt x="66" y="1245"/>
                </a:lnTo>
                <a:lnTo>
                  <a:pt x="95" y="1243"/>
                </a:lnTo>
                <a:lnTo>
                  <a:pt x="109" y="1243"/>
                </a:lnTo>
                <a:lnTo>
                  <a:pt x="109" y="1243"/>
                </a:lnTo>
                <a:lnTo>
                  <a:pt x="137" y="1244"/>
                </a:lnTo>
                <a:lnTo>
                  <a:pt x="161" y="1245"/>
                </a:lnTo>
                <a:lnTo>
                  <a:pt x="161" y="1245"/>
                </a:lnTo>
                <a:lnTo>
                  <a:pt x="160" y="1245"/>
                </a:lnTo>
                <a:lnTo>
                  <a:pt x="160" y="1248"/>
                </a:lnTo>
                <a:lnTo>
                  <a:pt x="160" y="1249"/>
                </a:lnTo>
                <a:lnTo>
                  <a:pt x="162" y="1250"/>
                </a:lnTo>
                <a:lnTo>
                  <a:pt x="173" y="1254"/>
                </a:lnTo>
                <a:lnTo>
                  <a:pt x="173" y="1254"/>
                </a:lnTo>
                <a:lnTo>
                  <a:pt x="186" y="1256"/>
                </a:lnTo>
                <a:lnTo>
                  <a:pt x="198" y="1258"/>
                </a:lnTo>
                <a:lnTo>
                  <a:pt x="211" y="1260"/>
                </a:lnTo>
                <a:lnTo>
                  <a:pt x="223" y="1258"/>
                </a:lnTo>
                <a:lnTo>
                  <a:pt x="223" y="1258"/>
                </a:lnTo>
                <a:lnTo>
                  <a:pt x="232" y="1260"/>
                </a:lnTo>
                <a:lnTo>
                  <a:pt x="241" y="1260"/>
                </a:lnTo>
                <a:lnTo>
                  <a:pt x="266" y="1263"/>
                </a:lnTo>
                <a:lnTo>
                  <a:pt x="289" y="1267"/>
                </a:lnTo>
                <a:lnTo>
                  <a:pt x="300" y="1268"/>
                </a:lnTo>
                <a:lnTo>
                  <a:pt x="308" y="1267"/>
                </a:lnTo>
                <a:lnTo>
                  <a:pt x="308" y="1267"/>
                </a:lnTo>
                <a:lnTo>
                  <a:pt x="324" y="1264"/>
                </a:lnTo>
                <a:lnTo>
                  <a:pt x="339" y="1260"/>
                </a:lnTo>
                <a:lnTo>
                  <a:pt x="354" y="1254"/>
                </a:lnTo>
                <a:lnTo>
                  <a:pt x="354" y="1254"/>
                </a:lnTo>
                <a:lnTo>
                  <a:pt x="357" y="1257"/>
                </a:lnTo>
                <a:lnTo>
                  <a:pt x="364" y="1264"/>
                </a:lnTo>
                <a:lnTo>
                  <a:pt x="368" y="1268"/>
                </a:lnTo>
                <a:lnTo>
                  <a:pt x="374" y="1271"/>
                </a:lnTo>
                <a:lnTo>
                  <a:pt x="381" y="1275"/>
                </a:lnTo>
                <a:lnTo>
                  <a:pt x="390" y="1275"/>
                </a:lnTo>
                <a:lnTo>
                  <a:pt x="390" y="1275"/>
                </a:lnTo>
                <a:lnTo>
                  <a:pt x="398" y="1275"/>
                </a:lnTo>
                <a:lnTo>
                  <a:pt x="405" y="1273"/>
                </a:lnTo>
                <a:lnTo>
                  <a:pt x="412" y="1269"/>
                </a:lnTo>
                <a:lnTo>
                  <a:pt x="418" y="1265"/>
                </a:lnTo>
                <a:lnTo>
                  <a:pt x="425" y="1260"/>
                </a:lnTo>
                <a:lnTo>
                  <a:pt x="428" y="1256"/>
                </a:lnTo>
                <a:lnTo>
                  <a:pt x="428" y="1256"/>
                </a:lnTo>
                <a:lnTo>
                  <a:pt x="430" y="1258"/>
                </a:lnTo>
                <a:lnTo>
                  <a:pt x="434" y="1261"/>
                </a:lnTo>
                <a:lnTo>
                  <a:pt x="438" y="1262"/>
                </a:lnTo>
                <a:lnTo>
                  <a:pt x="443" y="1262"/>
                </a:lnTo>
                <a:lnTo>
                  <a:pt x="449" y="1262"/>
                </a:lnTo>
                <a:lnTo>
                  <a:pt x="456" y="1258"/>
                </a:lnTo>
                <a:lnTo>
                  <a:pt x="456" y="1258"/>
                </a:lnTo>
                <a:lnTo>
                  <a:pt x="461" y="1255"/>
                </a:lnTo>
                <a:lnTo>
                  <a:pt x="467" y="1248"/>
                </a:lnTo>
                <a:lnTo>
                  <a:pt x="473" y="1241"/>
                </a:lnTo>
                <a:lnTo>
                  <a:pt x="477" y="1231"/>
                </a:lnTo>
                <a:lnTo>
                  <a:pt x="479" y="1223"/>
                </a:lnTo>
                <a:lnTo>
                  <a:pt x="482" y="1214"/>
                </a:lnTo>
                <a:lnTo>
                  <a:pt x="483" y="1205"/>
                </a:lnTo>
                <a:lnTo>
                  <a:pt x="483" y="1198"/>
                </a:lnTo>
                <a:lnTo>
                  <a:pt x="483" y="1198"/>
                </a:lnTo>
                <a:lnTo>
                  <a:pt x="482" y="1192"/>
                </a:lnTo>
                <a:lnTo>
                  <a:pt x="479" y="1188"/>
                </a:lnTo>
                <a:lnTo>
                  <a:pt x="473" y="1177"/>
                </a:lnTo>
                <a:lnTo>
                  <a:pt x="469" y="1171"/>
                </a:lnTo>
                <a:lnTo>
                  <a:pt x="466" y="1169"/>
                </a:lnTo>
                <a:lnTo>
                  <a:pt x="469" y="1128"/>
                </a:lnTo>
                <a:lnTo>
                  <a:pt x="502" y="1138"/>
                </a:lnTo>
                <a:lnTo>
                  <a:pt x="526" y="1138"/>
                </a:lnTo>
                <a:lnTo>
                  <a:pt x="526" y="1138"/>
                </a:lnTo>
                <a:lnTo>
                  <a:pt x="522" y="1152"/>
                </a:lnTo>
                <a:lnTo>
                  <a:pt x="519" y="1166"/>
                </a:lnTo>
                <a:lnTo>
                  <a:pt x="518" y="1183"/>
                </a:lnTo>
                <a:lnTo>
                  <a:pt x="518" y="1183"/>
                </a:lnTo>
                <a:lnTo>
                  <a:pt x="519" y="1190"/>
                </a:lnTo>
                <a:lnTo>
                  <a:pt x="522" y="1198"/>
                </a:lnTo>
                <a:lnTo>
                  <a:pt x="526" y="1205"/>
                </a:lnTo>
                <a:lnTo>
                  <a:pt x="532" y="1212"/>
                </a:lnTo>
                <a:lnTo>
                  <a:pt x="539" y="1218"/>
                </a:lnTo>
                <a:lnTo>
                  <a:pt x="546" y="1222"/>
                </a:lnTo>
                <a:lnTo>
                  <a:pt x="553" y="1225"/>
                </a:lnTo>
                <a:lnTo>
                  <a:pt x="562" y="1227"/>
                </a:lnTo>
                <a:lnTo>
                  <a:pt x="562" y="1227"/>
                </a:lnTo>
                <a:lnTo>
                  <a:pt x="568" y="1225"/>
                </a:lnTo>
                <a:lnTo>
                  <a:pt x="574" y="1224"/>
                </a:lnTo>
                <a:lnTo>
                  <a:pt x="578" y="1222"/>
                </a:lnTo>
                <a:lnTo>
                  <a:pt x="582" y="1219"/>
                </a:lnTo>
                <a:lnTo>
                  <a:pt x="587" y="1215"/>
                </a:lnTo>
                <a:lnTo>
                  <a:pt x="589" y="1212"/>
                </a:lnTo>
                <a:lnTo>
                  <a:pt x="589" y="1212"/>
                </a:lnTo>
                <a:lnTo>
                  <a:pt x="590" y="1214"/>
                </a:lnTo>
                <a:lnTo>
                  <a:pt x="595" y="1217"/>
                </a:lnTo>
                <a:lnTo>
                  <a:pt x="603" y="1219"/>
                </a:lnTo>
                <a:lnTo>
                  <a:pt x="609" y="1221"/>
                </a:lnTo>
                <a:lnTo>
                  <a:pt x="616" y="1221"/>
                </a:lnTo>
                <a:lnTo>
                  <a:pt x="616" y="1221"/>
                </a:lnTo>
                <a:lnTo>
                  <a:pt x="620" y="1221"/>
                </a:lnTo>
                <a:lnTo>
                  <a:pt x="623" y="1218"/>
                </a:lnTo>
                <a:lnTo>
                  <a:pt x="627" y="1216"/>
                </a:lnTo>
                <a:lnTo>
                  <a:pt x="630" y="1212"/>
                </a:lnTo>
                <a:lnTo>
                  <a:pt x="635" y="1204"/>
                </a:lnTo>
                <a:lnTo>
                  <a:pt x="640" y="1195"/>
                </a:lnTo>
                <a:lnTo>
                  <a:pt x="647" y="1177"/>
                </a:lnTo>
                <a:lnTo>
                  <a:pt x="649" y="1169"/>
                </a:lnTo>
                <a:lnTo>
                  <a:pt x="649" y="1169"/>
                </a:lnTo>
                <a:lnTo>
                  <a:pt x="667" y="1172"/>
                </a:lnTo>
                <a:lnTo>
                  <a:pt x="686" y="1174"/>
                </a:lnTo>
                <a:lnTo>
                  <a:pt x="706" y="1175"/>
                </a:lnTo>
                <a:lnTo>
                  <a:pt x="706" y="1175"/>
                </a:lnTo>
                <a:lnTo>
                  <a:pt x="716" y="1172"/>
                </a:lnTo>
                <a:lnTo>
                  <a:pt x="729" y="1170"/>
                </a:lnTo>
                <a:lnTo>
                  <a:pt x="755" y="1162"/>
                </a:lnTo>
                <a:lnTo>
                  <a:pt x="776" y="1153"/>
                </a:lnTo>
                <a:lnTo>
                  <a:pt x="785" y="1150"/>
                </a:lnTo>
                <a:lnTo>
                  <a:pt x="818" y="1223"/>
                </a:lnTo>
                <a:lnTo>
                  <a:pt x="818" y="1223"/>
                </a:lnTo>
                <a:lnTo>
                  <a:pt x="813" y="1227"/>
                </a:lnTo>
                <a:lnTo>
                  <a:pt x="808" y="1230"/>
                </a:lnTo>
                <a:lnTo>
                  <a:pt x="804" y="1235"/>
                </a:lnTo>
                <a:lnTo>
                  <a:pt x="799" y="1242"/>
                </a:lnTo>
                <a:lnTo>
                  <a:pt x="794" y="1251"/>
                </a:lnTo>
                <a:lnTo>
                  <a:pt x="792" y="1263"/>
                </a:lnTo>
                <a:lnTo>
                  <a:pt x="791" y="1278"/>
                </a:lnTo>
                <a:lnTo>
                  <a:pt x="791" y="1278"/>
                </a:lnTo>
                <a:lnTo>
                  <a:pt x="791" y="1286"/>
                </a:lnTo>
                <a:lnTo>
                  <a:pt x="792" y="1293"/>
                </a:lnTo>
                <a:lnTo>
                  <a:pt x="795" y="1298"/>
                </a:lnTo>
                <a:lnTo>
                  <a:pt x="798" y="1303"/>
                </a:lnTo>
                <a:lnTo>
                  <a:pt x="802" y="1308"/>
                </a:lnTo>
                <a:lnTo>
                  <a:pt x="806" y="1311"/>
                </a:lnTo>
                <a:lnTo>
                  <a:pt x="816" y="1319"/>
                </a:lnTo>
                <a:lnTo>
                  <a:pt x="826" y="1323"/>
                </a:lnTo>
                <a:lnTo>
                  <a:pt x="834" y="1326"/>
                </a:lnTo>
                <a:lnTo>
                  <a:pt x="841" y="1327"/>
                </a:lnTo>
                <a:lnTo>
                  <a:pt x="841" y="1327"/>
                </a:lnTo>
                <a:lnTo>
                  <a:pt x="847" y="1331"/>
                </a:lnTo>
                <a:lnTo>
                  <a:pt x="854" y="1335"/>
                </a:lnTo>
                <a:lnTo>
                  <a:pt x="862" y="1337"/>
                </a:lnTo>
                <a:lnTo>
                  <a:pt x="872" y="1340"/>
                </a:lnTo>
                <a:lnTo>
                  <a:pt x="878" y="1340"/>
                </a:lnTo>
                <a:lnTo>
                  <a:pt x="883" y="1339"/>
                </a:lnTo>
                <a:lnTo>
                  <a:pt x="888" y="1337"/>
                </a:lnTo>
                <a:lnTo>
                  <a:pt x="893" y="1335"/>
                </a:lnTo>
                <a:lnTo>
                  <a:pt x="899" y="1331"/>
                </a:lnTo>
                <a:lnTo>
                  <a:pt x="905" y="1327"/>
                </a:lnTo>
                <a:lnTo>
                  <a:pt x="905" y="1327"/>
                </a:lnTo>
                <a:lnTo>
                  <a:pt x="913" y="1316"/>
                </a:lnTo>
                <a:lnTo>
                  <a:pt x="920" y="1304"/>
                </a:lnTo>
                <a:lnTo>
                  <a:pt x="925" y="1291"/>
                </a:lnTo>
                <a:lnTo>
                  <a:pt x="927" y="1278"/>
                </a:lnTo>
                <a:lnTo>
                  <a:pt x="926" y="1267"/>
                </a:lnTo>
                <a:lnTo>
                  <a:pt x="924" y="1255"/>
                </a:lnTo>
                <a:lnTo>
                  <a:pt x="921" y="1250"/>
                </a:lnTo>
                <a:lnTo>
                  <a:pt x="918" y="1245"/>
                </a:lnTo>
                <a:lnTo>
                  <a:pt x="914" y="1241"/>
                </a:lnTo>
                <a:lnTo>
                  <a:pt x="910" y="1237"/>
                </a:lnTo>
                <a:lnTo>
                  <a:pt x="910" y="1237"/>
                </a:lnTo>
                <a:lnTo>
                  <a:pt x="901" y="1231"/>
                </a:lnTo>
                <a:lnTo>
                  <a:pt x="893" y="1228"/>
                </a:lnTo>
                <a:lnTo>
                  <a:pt x="886" y="1227"/>
                </a:lnTo>
                <a:lnTo>
                  <a:pt x="881" y="1225"/>
                </a:lnTo>
                <a:lnTo>
                  <a:pt x="877" y="1227"/>
                </a:lnTo>
                <a:lnTo>
                  <a:pt x="874" y="1228"/>
                </a:lnTo>
                <a:lnTo>
                  <a:pt x="872" y="1229"/>
                </a:lnTo>
                <a:lnTo>
                  <a:pt x="872" y="1229"/>
                </a:lnTo>
                <a:lnTo>
                  <a:pt x="866" y="1223"/>
                </a:lnTo>
                <a:lnTo>
                  <a:pt x="860" y="1218"/>
                </a:lnTo>
                <a:lnTo>
                  <a:pt x="855" y="1215"/>
                </a:lnTo>
                <a:lnTo>
                  <a:pt x="855" y="1215"/>
                </a:lnTo>
                <a:lnTo>
                  <a:pt x="851" y="1214"/>
                </a:lnTo>
                <a:lnTo>
                  <a:pt x="846" y="1212"/>
                </a:lnTo>
                <a:lnTo>
                  <a:pt x="841" y="1212"/>
                </a:lnTo>
                <a:lnTo>
                  <a:pt x="841" y="1202"/>
                </a:lnTo>
                <a:lnTo>
                  <a:pt x="826" y="1169"/>
                </a:lnTo>
                <a:lnTo>
                  <a:pt x="826" y="1169"/>
                </a:lnTo>
                <a:lnTo>
                  <a:pt x="866" y="1163"/>
                </a:lnTo>
                <a:lnTo>
                  <a:pt x="866" y="1163"/>
                </a:lnTo>
                <a:lnTo>
                  <a:pt x="900" y="1155"/>
                </a:lnTo>
                <a:lnTo>
                  <a:pt x="923" y="1149"/>
                </a:lnTo>
                <a:lnTo>
                  <a:pt x="937" y="1144"/>
                </a:lnTo>
                <a:lnTo>
                  <a:pt x="937" y="1144"/>
                </a:lnTo>
                <a:lnTo>
                  <a:pt x="959" y="1133"/>
                </a:lnTo>
                <a:lnTo>
                  <a:pt x="962" y="1155"/>
                </a:lnTo>
                <a:lnTo>
                  <a:pt x="972" y="1169"/>
                </a:lnTo>
                <a:lnTo>
                  <a:pt x="972" y="1169"/>
                </a:lnTo>
                <a:lnTo>
                  <a:pt x="967" y="1172"/>
                </a:lnTo>
                <a:lnTo>
                  <a:pt x="963" y="1177"/>
                </a:lnTo>
                <a:lnTo>
                  <a:pt x="958" y="1183"/>
                </a:lnTo>
                <a:lnTo>
                  <a:pt x="952" y="1191"/>
                </a:lnTo>
                <a:lnTo>
                  <a:pt x="947" y="1201"/>
                </a:lnTo>
                <a:lnTo>
                  <a:pt x="944" y="1212"/>
                </a:lnTo>
                <a:lnTo>
                  <a:pt x="943" y="1227"/>
                </a:lnTo>
                <a:lnTo>
                  <a:pt x="943" y="1227"/>
                </a:lnTo>
                <a:lnTo>
                  <a:pt x="944" y="1240"/>
                </a:lnTo>
                <a:lnTo>
                  <a:pt x="946" y="1250"/>
                </a:lnTo>
                <a:lnTo>
                  <a:pt x="950" y="1258"/>
                </a:lnTo>
                <a:lnTo>
                  <a:pt x="956" y="1264"/>
                </a:lnTo>
                <a:lnTo>
                  <a:pt x="960" y="1268"/>
                </a:lnTo>
                <a:lnTo>
                  <a:pt x="966" y="1271"/>
                </a:lnTo>
                <a:lnTo>
                  <a:pt x="971" y="1273"/>
                </a:lnTo>
                <a:lnTo>
                  <a:pt x="976" y="1273"/>
                </a:lnTo>
                <a:lnTo>
                  <a:pt x="976" y="1273"/>
                </a:lnTo>
                <a:lnTo>
                  <a:pt x="979" y="1271"/>
                </a:lnTo>
                <a:lnTo>
                  <a:pt x="983" y="1270"/>
                </a:lnTo>
                <a:lnTo>
                  <a:pt x="990" y="1264"/>
                </a:lnTo>
                <a:lnTo>
                  <a:pt x="997" y="1256"/>
                </a:lnTo>
                <a:lnTo>
                  <a:pt x="997" y="1256"/>
                </a:lnTo>
                <a:lnTo>
                  <a:pt x="999" y="1260"/>
                </a:lnTo>
                <a:lnTo>
                  <a:pt x="1006" y="1269"/>
                </a:lnTo>
                <a:lnTo>
                  <a:pt x="1012" y="1273"/>
                </a:lnTo>
                <a:lnTo>
                  <a:pt x="1019" y="1277"/>
                </a:lnTo>
                <a:lnTo>
                  <a:pt x="1026" y="1280"/>
                </a:lnTo>
                <a:lnTo>
                  <a:pt x="1035" y="1281"/>
                </a:lnTo>
                <a:lnTo>
                  <a:pt x="1035" y="1281"/>
                </a:lnTo>
                <a:lnTo>
                  <a:pt x="1044" y="1280"/>
                </a:lnTo>
                <a:lnTo>
                  <a:pt x="1052" y="1276"/>
                </a:lnTo>
                <a:lnTo>
                  <a:pt x="1058" y="1271"/>
                </a:lnTo>
                <a:lnTo>
                  <a:pt x="1064" y="1264"/>
                </a:lnTo>
                <a:lnTo>
                  <a:pt x="1070" y="1256"/>
                </a:lnTo>
                <a:lnTo>
                  <a:pt x="1074" y="1245"/>
                </a:lnTo>
                <a:lnTo>
                  <a:pt x="1075" y="1235"/>
                </a:lnTo>
                <a:lnTo>
                  <a:pt x="1076" y="1223"/>
                </a:lnTo>
                <a:lnTo>
                  <a:pt x="1076" y="1223"/>
                </a:lnTo>
                <a:lnTo>
                  <a:pt x="1075" y="1212"/>
                </a:lnTo>
                <a:lnTo>
                  <a:pt x="1074" y="1203"/>
                </a:lnTo>
                <a:lnTo>
                  <a:pt x="1070" y="1195"/>
                </a:lnTo>
                <a:lnTo>
                  <a:pt x="1067" y="1188"/>
                </a:lnTo>
                <a:lnTo>
                  <a:pt x="1061" y="1183"/>
                </a:lnTo>
                <a:lnTo>
                  <a:pt x="1055" y="1179"/>
                </a:lnTo>
                <a:lnTo>
                  <a:pt x="1048" y="1178"/>
                </a:lnTo>
                <a:lnTo>
                  <a:pt x="1041" y="1177"/>
                </a:lnTo>
                <a:lnTo>
                  <a:pt x="1041" y="1177"/>
                </a:lnTo>
                <a:lnTo>
                  <a:pt x="1033" y="1177"/>
                </a:lnTo>
                <a:lnTo>
                  <a:pt x="1028" y="1179"/>
                </a:lnTo>
                <a:lnTo>
                  <a:pt x="1024" y="1182"/>
                </a:lnTo>
                <a:lnTo>
                  <a:pt x="1021" y="1184"/>
                </a:lnTo>
                <a:lnTo>
                  <a:pt x="1017" y="1189"/>
                </a:lnTo>
                <a:lnTo>
                  <a:pt x="1016" y="1191"/>
                </a:lnTo>
                <a:lnTo>
                  <a:pt x="1005" y="1191"/>
                </a:lnTo>
                <a:lnTo>
                  <a:pt x="1005" y="1175"/>
                </a:lnTo>
                <a:lnTo>
                  <a:pt x="995" y="1171"/>
                </a:lnTo>
                <a:lnTo>
                  <a:pt x="989" y="1150"/>
                </a:lnTo>
                <a:lnTo>
                  <a:pt x="962" y="1109"/>
                </a:lnTo>
                <a:lnTo>
                  <a:pt x="874" y="922"/>
                </a:lnTo>
                <a:lnTo>
                  <a:pt x="874" y="922"/>
                </a:lnTo>
                <a:lnTo>
                  <a:pt x="884" y="920"/>
                </a:lnTo>
                <a:lnTo>
                  <a:pt x="893" y="918"/>
                </a:lnTo>
                <a:lnTo>
                  <a:pt x="905" y="913"/>
                </a:lnTo>
                <a:lnTo>
                  <a:pt x="916" y="907"/>
                </a:lnTo>
                <a:lnTo>
                  <a:pt x="925" y="901"/>
                </a:lnTo>
                <a:lnTo>
                  <a:pt x="929" y="898"/>
                </a:lnTo>
                <a:lnTo>
                  <a:pt x="932" y="893"/>
                </a:lnTo>
                <a:lnTo>
                  <a:pt x="933" y="889"/>
                </a:lnTo>
                <a:lnTo>
                  <a:pt x="934" y="885"/>
                </a:lnTo>
                <a:lnTo>
                  <a:pt x="934" y="885"/>
                </a:lnTo>
                <a:lnTo>
                  <a:pt x="934" y="880"/>
                </a:lnTo>
                <a:lnTo>
                  <a:pt x="933" y="876"/>
                </a:lnTo>
                <a:lnTo>
                  <a:pt x="929" y="869"/>
                </a:lnTo>
                <a:lnTo>
                  <a:pt x="923" y="862"/>
                </a:lnTo>
                <a:lnTo>
                  <a:pt x="916" y="858"/>
                </a:lnTo>
                <a:lnTo>
                  <a:pt x="907" y="854"/>
                </a:lnTo>
                <a:lnTo>
                  <a:pt x="899" y="852"/>
                </a:lnTo>
                <a:lnTo>
                  <a:pt x="892" y="850"/>
                </a:lnTo>
                <a:lnTo>
                  <a:pt x="885" y="849"/>
                </a:lnTo>
                <a:lnTo>
                  <a:pt x="885" y="849"/>
                </a:lnTo>
                <a:lnTo>
                  <a:pt x="858" y="849"/>
                </a:lnTo>
                <a:lnTo>
                  <a:pt x="841" y="849"/>
                </a:lnTo>
                <a:lnTo>
                  <a:pt x="831" y="767"/>
                </a:lnTo>
                <a:lnTo>
                  <a:pt x="831" y="767"/>
                </a:lnTo>
                <a:lnTo>
                  <a:pt x="833" y="767"/>
                </a:lnTo>
                <a:lnTo>
                  <a:pt x="837" y="767"/>
                </a:lnTo>
                <a:lnTo>
                  <a:pt x="839" y="766"/>
                </a:lnTo>
                <a:lnTo>
                  <a:pt x="841" y="763"/>
                </a:lnTo>
                <a:lnTo>
                  <a:pt x="844" y="761"/>
                </a:lnTo>
                <a:lnTo>
                  <a:pt x="845" y="756"/>
                </a:lnTo>
                <a:lnTo>
                  <a:pt x="845" y="756"/>
                </a:lnTo>
                <a:lnTo>
                  <a:pt x="845" y="747"/>
                </a:lnTo>
                <a:lnTo>
                  <a:pt x="844" y="736"/>
                </a:lnTo>
                <a:lnTo>
                  <a:pt x="841" y="727"/>
                </a:lnTo>
                <a:lnTo>
                  <a:pt x="841" y="727"/>
                </a:lnTo>
                <a:lnTo>
                  <a:pt x="832" y="722"/>
                </a:lnTo>
                <a:lnTo>
                  <a:pt x="824" y="720"/>
                </a:lnTo>
                <a:lnTo>
                  <a:pt x="814" y="718"/>
                </a:lnTo>
                <a:lnTo>
                  <a:pt x="801" y="718"/>
                </a:lnTo>
                <a:lnTo>
                  <a:pt x="801" y="718"/>
                </a:lnTo>
                <a:lnTo>
                  <a:pt x="795" y="707"/>
                </a:lnTo>
                <a:lnTo>
                  <a:pt x="791" y="698"/>
                </a:lnTo>
                <a:lnTo>
                  <a:pt x="787" y="696"/>
                </a:lnTo>
                <a:lnTo>
                  <a:pt x="785" y="694"/>
                </a:lnTo>
                <a:lnTo>
                  <a:pt x="785" y="694"/>
                </a:lnTo>
                <a:lnTo>
                  <a:pt x="782" y="691"/>
                </a:lnTo>
                <a:lnTo>
                  <a:pt x="779" y="689"/>
                </a:lnTo>
                <a:lnTo>
                  <a:pt x="773" y="681"/>
                </a:lnTo>
                <a:lnTo>
                  <a:pt x="768" y="677"/>
                </a:lnTo>
                <a:lnTo>
                  <a:pt x="763" y="672"/>
                </a:lnTo>
                <a:lnTo>
                  <a:pt x="756" y="669"/>
                </a:lnTo>
                <a:lnTo>
                  <a:pt x="749" y="667"/>
                </a:lnTo>
                <a:lnTo>
                  <a:pt x="749" y="667"/>
                </a:lnTo>
                <a:lnTo>
                  <a:pt x="722" y="657"/>
                </a:lnTo>
                <a:lnTo>
                  <a:pt x="712" y="652"/>
                </a:lnTo>
                <a:lnTo>
                  <a:pt x="712" y="652"/>
                </a:lnTo>
                <a:lnTo>
                  <a:pt x="710" y="650"/>
                </a:lnTo>
                <a:lnTo>
                  <a:pt x="707" y="643"/>
                </a:lnTo>
                <a:lnTo>
                  <a:pt x="703" y="639"/>
                </a:lnTo>
                <a:lnTo>
                  <a:pt x="700" y="636"/>
                </a:lnTo>
                <a:lnTo>
                  <a:pt x="695" y="632"/>
                </a:lnTo>
                <a:lnTo>
                  <a:pt x="689" y="630"/>
                </a:lnTo>
                <a:lnTo>
                  <a:pt x="689" y="630"/>
                </a:lnTo>
                <a:lnTo>
                  <a:pt x="674" y="628"/>
                </a:lnTo>
                <a:lnTo>
                  <a:pt x="655" y="625"/>
                </a:lnTo>
                <a:lnTo>
                  <a:pt x="633" y="623"/>
                </a:lnTo>
                <a:lnTo>
                  <a:pt x="618" y="623"/>
                </a:lnTo>
                <a:lnTo>
                  <a:pt x="581" y="595"/>
                </a:lnTo>
                <a:lnTo>
                  <a:pt x="545" y="557"/>
                </a:lnTo>
                <a:lnTo>
                  <a:pt x="545" y="557"/>
                </a:lnTo>
                <a:lnTo>
                  <a:pt x="545" y="547"/>
                </a:lnTo>
                <a:lnTo>
                  <a:pt x="545" y="532"/>
                </a:lnTo>
                <a:lnTo>
                  <a:pt x="545" y="532"/>
                </a:lnTo>
                <a:lnTo>
                  <a:pt x="544" y="527"/>
                </a:lnTo>
                <a:lnTo>
                  <a:pt x="541" y="521"/>
                </a:lnTo>
                <a:lnTo>
                  <a:pt x="535" y="511"/>
                </a:lnTo>
                <a:lnTo>
                  <a:pt x="535" y="511"/>
                </a:lnTo>
                <a:lnTo>
                  <a:pt x="523" y="491"/>
                </a:lnTo>
                <a:lnTo>
                  <a:pt x="516" y="479"/>
                </a:lnTo>
                <a:lnTo>
                  <a:pt x="510" y="470"/>
                </a:lnTo>
                <a:lnTo>
                  <a:pt x="510" y="470"/>
                </a:lnTo>
                <a:lnTo>
                  <a:pt x="502" y="461"/>
                </a:lnTo>
                <a:lnTo>
                  <a:pt x="493" y="453"/>
                </a:lnTo>
                <a:lnTo>
                  <a:pt x="483" y="445"/>
                </a:lnTo>
                <a:lnTo>
                  <a:pt x="483" y="445"/>
                </a:lnTo>
                <a:lnTo>
                  <a:pt x="483" y="444"/>
                </a:lnTo>
                <a:lnTo>
                  <a:pt x="484" y="442"/>
                </a:lnTo>
                <a:lnTo>
                  <a:pt x="483" y="439"/>
                </a:lnTo>
                <a:lnTo>
                  <a:pt x="479" y="434"/>
                </a:lnTo>
                <a:lnTo>
                  <a:pt x="479" y="434"/>
                </a:lnTo>
                <a:lnTo>
                  <a:pt x="474" y="430"/>
                </a:lnTo>
                <a:lnTo>
                  <a:pt x="465" y="422"/>
                </a:lnTo>
                <a:lnTo>
                  <a:pt x="438" y="406"/>
                </a:lnTo>
                <a:lnTo>
                  <a:pt x="407" y="387"/>
                </a:lnTo>
                <a:lnTo>
                  <a:pt x="379" y="371"/>
                </a:lnTo>
                <a:lnTo>
                  <a:pt x="379" y="371"/>
                </a:lnTo>
                <a:lnTo>
                  <a:pt x="357" y="360"/>
                </a:lnTo>
                <a:lnTo>
                  <a:pt x="335" y="349"/>
                </a:lnTo>
                <a:lnTo>
                  <a:pt x="326" y="343"/>
                </a:lnTo>
                <a:lnTo>
                  <a:pt x="316" y="338"/>
                </a:lnTo>
                <a:lnTo>
                  <a:pt x="308" y="330"/>
                </a:lnTo>
                <a:lnTo>
                  <a:pt x="300" y="322"/>
                </a:lnTo>
                <a:lnTo>
                  <a:pt x="300" y="322"/>
                </a:lnTo>
                <a:lnTo>
                  <a:pt x="274" y="289"/>
                </a:lnTo>
                <a:lnTo>
                  <a:pt x="266" y="277"/>
                </a:lnTo>
                <a:lnTo>
                  <a:pt x="259" y="267"/>
                </a:lnTo>
                <a:lnTo>
                  <a:pt x="259" y="267"/>
                </a:lnTo>
                <a:lnTo>
                  <a:pt x="246" y="246"/>
                </a:lnTo>
                <a:lnTo>
                  <a:pt x="246" y="246"/>
                </a:lnTo>
                <a:lnTo>
                  <a:pt x="242" y="239"/>
                </a:lnTo>
                <a:lnTo>
                  <a:pt x="239" y="229"/>
                </a:lnTo>
                <a:lnTo>
                  <a:pt x="235" y="218"/>
                </a:lnTo>
                <a:lnTo>
                  <a:pt x="232" y="190"/>
                </a:lnTo>
                <a:lnTo>
                  <a:pt x="232" y="190"/>
                </a:lnTo>
                <a:lnTo>
                  <a:pt x="237" y="201"/>
                </a:lnTo>
                <a:lnTo>
                  <a:pt x="244" y="209"/>
                </a:lnTo>
                <a:lnTo>
                  <a:pt x="250" y="215"/>
                </a:lnTo>
                <a:lnTo>
                  <a:pt x="250" y="215"/>
                </a:lnTo>
                <a:lnTo>
                  <a:pt x="257" y="218"/>
                </a:lnTo>
                <a:lnTo>
                  <a:pt x="262" y="221"/>
                </a:lnTo>
                <a:lnTo>
                  <a:pt x="267" y="221"/>
                </a:lnTo>
                <a:lnTo>
                  <a:pt x="267" y="221"/>
                </a:lnTo>
                <a:lnTo>
                  <a:pt x="263" y="217"/>
                </a:lnTo>
                <a:lnTo>
                  <a:pt x="260" y="213"/>
                </a:lnTo>
                <a:lnTo>
                  <a:pt x="256" y="207"/>
                </a:lnTo>
                <a:lnTo>
                  <a:pt x="256" y="207"/>
                </a:lnTo>
                <a:lnTo>
                  <a:pt x="253" y="195"/>
                </a:lnTo>
                <a:lnTo>
                  <a:pt x="250" y="188"/>
                </a:lnTo>
                <a:lnTo>
                  <a:pt x="250" y="188"/>
                </a:lnTo>
                <a:lnTo>
                  <a:pt x="256" y="190"/>
                </a:lnTo>
                <a:lnTo>
                  <a:pt x="263" y="191"/>
                </a:lnTo>
                <a:lnTo>
                  <a:pt x="270" y="190"/>
                </a:lnTo>
                <a:lnTo>
                  <a:pt x="270" y="190"/>
                </a:lnTo>
                <a:lnTo>
                  <a:pt x="274" y="189"/>
                </a:lnTo>
                <a:lnTo>
                  <a:pt x="276" y="188"/>
                </a:lnTo>
                <a:lnTo>
                  <a:pt x="279" y="185"/>
                </a:lnTo>
                <a:lnTo>
                  <a:pt x="280" y="182"/>
                </a:lnTo>
                <a:lnTo>
                  <a:pt x="282" y="175"/>
                </a:lnTo>
                <a:lnTo>
                  <a:pt x="283" y="167"/>
                </a:lnTo>
                <a:lnTo>
                  <a:pt x="283" y="167"/>
                </a:lnTo>
                <a:lnTo>
                  <a:pt x="287" y="145"/>
                </a:lnTo>
                <a:lnTo>
                  <a:pt x="289" y="134"/>
                </a:lnTo>
                <a:lnTo>
                  <a:pt x="289" y="134"/>
                </a:lnTo>
                <a:lnTo>
                  <a:pt x="294" y="134"/>
                </a:lnTo>
                <a:lnTo>
                  <a:pt x="298" y="132"/>
                </a:lnTo>
                <a:lnTo>
                  <a:pt x="299" y="132"/>
                </a:lnTo>
                <a:lnTo>
                  <a:pt x="300" y="130"/>
                </a:lnTo>
                <a:lnTo>
                  <a:pt x="300" y="130"/>
                </a:lnTo>
                <a:lnTo>
                  <a:pt x="300" y="129"/>
                </a:lnTo>
                <a:lnTo>
                  <a:pt x="299" y="125"/>
                </a:lnTo>
                <a:lnTo>
                  <a:pt x="295" y="118"/>
                </a:lnTo>
                <a:lnTo>
                  <a:pt x="290" y="110"/>
                </a:lnTo>
                <a:lnTo>
                  <a:pt x="289" y="106"/>
                </a:lnTo>
                <a:lnTo>
                  <a:pt x="289" y="103"/>
                </a:lnTo>
                <a:lnTo>
                  <a:pt x="289" y="103"/>
                </a:lnTo>
                <a:lnTo>
                  <a:pt x="289" y="96"/>
                </a:lnTo>
                <a:lnTo>
                  <a:pt x="292" y="84"/>
                </a:lnTo>
                <a:lnTo>
                  <a:pt x="292" y="84"/>
                </a:lnTo>
                <a:lnTo>
                  <a:pt x="294" y="77"/>
                </a:lnTo>
                <a:lnTo>
                  <a:pt x="296" y="72"/>
                </a:lnTo>
                <a:lnTo>
                  <a:pt x="298" y="68"/>
                </a:lnTo>
                <a:lnTo>
                  <a:pt x="300" y="57"/>
                </a:lnTo>
                <a:lnTo>
                  <a:pt x="300" y="57"/>
                </a:lnTo>
                <a:lnTo>
                  <a:pt x="300" y="50"/>
                </a:lnTo>
                <a:lnTo>
                  <a:pt x="299" y="43"/>
                </a:lnTo>
                <a:lnTo>
                  <a:pt x="296" y="37"/>
                </a:lnTo>
                <a:lnTo>
                  <a:pt x="292" y="31"/>
                </a:lnTo>
                <a:lnTo>
                  <a:pt x="287" y="26"/>
                </a:lnTo>
                <a:lnTo>
                  <a:pt x="281" y="22"/>
                </a:lnTo>
                <a:lnTo>
                  <a:pt x="274" y="17"/>
                </a:lnTo>
                <a:lnTo>
                  <a:pt x="267" y="13"/>
                </a:lnTo>
                <a:lnTo>
                  <a:pt x="267" y="13"/>
                </a:lnTo>
                <a:lnTo>
                  <a:pt x="260" y="10"/>
                </a:lnTo>
                <a:lnTo>
                  <a:pt x="252" y="7"/>
                </a:lnTo>
                <a:lnTo>
                  <a:pt x="234" y="3"/>
                </a:lnTo>
                <a:lnTo>
                  <a:pt x="220" y="2"/>
                </a:lnTo>
                <a:lnTo>
                  <a:pt x="214" y="2"/>
                </a:lnTo>
                <a:lnTo>
                  <a:pt x="210" y="3"/>
                </a:lnTo>
                <a:lnTo>
                  <a:pt x="210" y="3"/>
                </a:lnTo>
                <a:lnTo>
                  <a:pt x="207" y="3"/>
                </a:lnTo>
                <a:lnTo>
                  <a:pt x="202" y="3"/>
                </a:lnTo>
                <a:lnTo>
                  <a:pt x="190" y="0"/>
                </a:lnTo>
                <a:lnTo>
                  <a:pt x="183" y="0"/>
                </a:lnTo>
                <a:lnTo>
                  <a:pt x="175" y="0"/>
                </a:lnTo>
                <a:lnTo>
                  <a:pt x="168" y="2"/>
                </a:lnTo>
                <a:lnTo>
                  <a:pt x="161" y="5"/>
                </a:lnTo>
                <a:lnTo>
                  <a:pt x="161" y="5"/>
                </a:lnTo>
                <a:lnTo>
                  <a:pt x="154" y="10"/>
                </a:lnTo>
                <a:lnTo>
                  <a:pt x="147" y="16"/>
                </a:lnTo>
                <a:lnTo>
                  <a:pt x="138" y="22"/>
                </a:lnTo>
                <a:lnTo>
                  <a:pt x="130" y="30"/>
                </a:lnTo>
                <a:lnTo>
                  <a:pt x="123" y="39"/>
                </a:lnTo>
                <a:lnTo>
                  <a:pt x="118" y="49"/>
                </a:lnTo>
                <a:lnTo>
                  <a:pt x="114" y="59"/>
                </a:lnTo>
                <a:lnTo>
                  <a:pt x="112" y="70"/>
                </a:lnTo>
                <a:lnTo>
                  <a:pt x="112" y="70"/>
                </a:lnTo>
                <a:lnTo>
                  <a:pt x="110" y="114"/>
                </a:lnTo>
                <a:lnTo>
                  <a:pt x="108" y="129"/>
                </a:lnTo>
                <a:lnTo>
                  <a:pt x="107" y="135"/>
                </a:lnTo>
                <a:lnTo>
                  <a:pt x="104" y="138"/>
                </a:lnTo>
                <a:lnTo>
                  <a:pt x="104" y="138"/>
                </a:lnTo>
                <a:lnTo>
                  <a:pt x="97" y="144"/>
                </a:lnTo>
                <a:lnTo>
                  <a:pt x="89" y="149"/>
                </a:lnTo>
                <a:lnTo>
                  <a:pt x="79" y="152"/>
                </a:lnTo>
                <a:lnTo>
                  <a:pt x="90" y="155"/>
                </a:lnTo>
                <a:lnTo>
                  <a:pt x="85" y="167"/>
                </a:lnTo>
                <a:lnTo>
                  <a:pt x="101" y="171"/>
                </a:lnTo>
                <a:lnTo>
                  <a:pt x="101" y="171"/>
                </a:lnTo>
                <a:lnTo>
                  <a:pt x="99" y="174"/>
                </a:lnTo>
                <a:lnTo>
                  <a:pt x="96" y="180"/>
                </a:lnTo>
                <a:lnTo>
                  <a:pt x="94" y="184"/>
                </a:lnTo>
                <a:lnTo>
                  <a:pt x="92" y="189"/>
                </a:lnTo>
                <a:lnTo>
                  <a:pt x="92" y="195"/>
                </a:lnTo>
                <a:lnTo>
                  <a:pt x="94" y="202"/>
                </a:lnTo>
                <a:lnTo>
                  <a:pt x="94" y="202"/>
                </a:lnTo>
                <a:lnTo>
                  <a:pt x="95" y="208"/>
                </a:lnTo>
                <a:lnTo>
                  <a:pt x="97" y="215"/>
                </a:lnTo>
                <a:lnTo>
                  <a:pt x="104" y="224"/>
                </a:lnTo>
                <a:lnTo>
                  <a:pt x="110" y="231"/>
                </a:lnTo>
                <a:lnTo>
                  <a:pt x="112" y="235"/>
                </a:lnTo>
                <a:lnTo>
                  <a:pt x="112" y="235"/>
                </a:lnTo>
                <a:close/>
                <a:moveTo>
                  <a:pt x="321" y="434"/>
                </a:moveTo>
                <a:lnTo>
                  <a:pt x="321" y="434"/>
                </a:lnTo>
                <a:lnTo>
                  <a:pt x="359" y="441"/>
                </a:lnTo>
                <a:lnTo>
                  <a:pt x="385" y="447"/>
                </a:lnTo>
                <a:lnTo>
                  <a:pt x="398" y="451"/>
                </a:lnTo>
                <a:lnTo>
                  <a:pt x="398" y="451"/>
                </a:lnTo>
                <a:lnTo>
                  <a:pt x="417" y="461"/>
                </a:lnTo>
                <a:lnTo>
                  <a:pt x="417" y="461"/>
                </a:lnTo>
                <a:lnTo>
                  <a:pt x="410" y="461"/>
                </a:lnTo>
                <a:lnTo>
                  <a:pt x="406" y="463"/>
                </a:lnTo>
                <a:lnTo>
                  <a:pt x="405" y="465"/>
                </a:lnTo>
                <a:lnTo>
                  <a:pt x="406" y="466"/>
                </a:lnTo>
                <a:lnTo>
                  <a:pt x="406" y="466"/>
                </a:lnTo>
                <a:lnTo>
                  <a:pt x="410" y="468"/>
                </a:lnTo>
                <a:lnTo>
                  <a:pt x="414" y="471"/>
                </a:lnTo>
                <a:lnTo>
                  <a:pt x="430" y="476"/>
                </a:lnTo>
                <a:lnTo>
                  <a:pt x="445" y="480"/>
                </a:lnTo>
                <a:lnTo>
                  <a:pt x="452" y="484"/>
                </a:lnTo>
                <a:lnTo>
                  <a:pt x="458" y="488"/>
                </a:lnTo>
                <a:lnTo>
                  <a:pt x="458" y="488"/>
                </a:lnTo>
                <a:lnTo>
                  <a:pt x="466" y="498"/>
                </a:lnTo>
                <a:lnTo>
                  <a:pt x="472" y="505"/>
                </a:lnTo>
                <a:lnTo>
                  <a:pt x="477" y="513"/>
                </a:lnTo>
                <a:lnTo>
                  <a:pt x="477" y="513"/>
                </a:lnTo>
                <a:lnTo>
                  <a:pt x="478" y="519"/>
                </a:lnTo>
                <a:lnTo>
                  <a:pt x="480" y="525"/>
                </a:lnTo>
                <a:lnTo>
                  <a:pt x="483" y="530"/>
                </a:lnTo>
                <a:lnTo>
                  <a:pt x="483" y="530"/>
                </a:lnTo>
                <a:lnTo>
                  <a:pt x="486" y="538"/>
                </a:lnTo>
                <a:lnTo>
                  <a:pt x="491" y="546"/>
                </a:lnTo>
                <a:lnTo>
                  <a:pt x="491" y="546"/>
                </a:lnTo>
                <a:lnTo>
                  <a:pt x="492" y="546"/>
                </a:lnTo>
                <a:lnTo>
                  <a:pt x="493" y="546"/>
                </a:lnTo>
                <a:lnTo>
                  <a:pt x="496" y="542"/>
                </a:lnTo>
                <a:lnTo>
                  <a:pt x="499" y="534"/>
                </a:lnTo>
                <a:lnTo>
                  <a:pt x="531" y="571"/>
                </a:lnTo>
                <a:lnTo>
                  <a:pt x="531" y="571"/>
                </a:lnTo>
                <a:lnTo>
                  <a:pt x="491" y="557"/>
                </a:lnTo>
                <a:lnTo>
                  <a:pt x="491" y="557"/>
                </a:lnTo>
                <a:lnTo>
                  <a:pt x="480" y="552"/>
                </a:lnTo>
                <a:lnTo>
                  <a:pt x="471" y="549"/>
                </a:lnTo>
                <a:lnTo>
                  <a:pt x="458" y="545"/>
                </a:lnTo>
                <a:lnTo>
                  <a:pt x="436" y="543"/>
                </a:lnTo>
                <a:lnTo>
                  <a:pt x="436" y="543"/>
                </a:lnTo>
                <a:lnTo>
                  <a:pt x="406" y="542"/>
                </a:lnTo>
                <a:lnTo>
                  <a:pt x="374" y="542"/>
                </a:lnTo>
                <a:lnTo>
                  <a:pt x="341" y="543"/>
                </a:lnTo>
                <a:lnTo>
                  <a:pt x="341" y="543"/>
                </a:lnTo>
                <a:lnTo>
                  <a:pt x="342" y="542"/>
                </a:lnTo>
                <a:lnTo>
                  <a:pt x="344" y="539"/>
                </a:lnTo>
                <a:lnTo>
                  <a:pt x="345" y="533"/>
                </a:lnTo>
                <a:lnTo>
                  <a:pt x="345" y="529"/>
                </a:lnTo>
                <a:lnTo>
                  <a:pt x="344" y="524"/>
                </a:lnTo>
                <a:lnTo>
                  <a:pt x="344" y="524"/>
                </a:lnTo>
                <a:lnTo>
                  <a:pt x="340" y="516"/>
                </a:lnTo>
                <a:lnTo>
                  <a:pt x="336" y="511"/>
                </a:lnTo>
                <a:lnTo>
                  <a:pt x="334" y="507"/>
                </a:lnTo>
                <a:lnTo>
                  <a:pt x="329" y="505"/>
                </a:lnTo>
                <a:lnTo>
                  <a:pt x="329" y="505"/>
                </a:lnTo>
                <a:lnTo>
                  <a:pt x="325" y="503"/>
                </a:lnTo>
                <a:lnTo>
                  <a:pt x="319" y="501"/>
                </a:lnTo>
                <a:lnTo>
                  <a:pt x="315" y="499"/>
                </a:lnTo>
                <a:lnTo>
                  <a:pt x="314" y="498"/>
                </a:lnTo>
                <a:lnTo>
                  <a:pt x="314" y="497"/>
                </a:lnTo>
                <a:lnTo>
                  <a:pt x="314" y="497"/>
                </a:lnTo>
                <a:lnTo>
                  <a:pt x="313" y="493"/>
                </a:lnTo>
                <a:lnTo>
                  <a:pt x="313" y="487"/>
                </a:lnTo>
                <a:lnTo>
                  <a:pt x="312" y="481"/>
                </a:lnTo>
                <a:lnTo>
                  <a:pt x="314" y="474"/>
                </a:lnTo>
                <a:lnTo>
                  <a:pt x="314" y="474"/>
                </a:lnTo>
                <a:lnTo>
                  <a:pt x="318" y="461"/>
                </a:lnTo>
                <a:lnTo>
                  <a:pt x="319" y="455"/>
                </a:lnTo>
                <a:lnTo>
                  <a:pt x="316" y="447"/>
                </a:lnTo>
                <a:lnTo>
                  <a:pt x="321" y="434"/>
                </a:lnTo>
                <a:close/>
                <a:moveTo>
                  <a:pt x="314" y="603"/>
                </a:moveTo>
                <a:lnTo>
                  <a:pt x="314" y="578"/>
                </a:lnTo>
                <a:lnTo>
                  <a:pt x="314" y="578"/>
                </a:lnTo>
                <a:lnTo>
                  <a:pt x="319" y="591"/>
                </a:lnTo>
                <a:lnTo>
                  <a:pt x="324" y="602"/>
                </a:lnTo>
                <a:lnTo>
                  <a:pt x="327" y="611"/>
                </a:lnTo>
                <a:lnTo>
                  <a:pt x="327" y="611"/>
                </a:lnTo>
                <a:lnTo>
                  <a:pt x="328" y="618"/>
                </a:lnTo>
                <a:lnTo>
                  <a:pt x="327" y="624"/>
                </a:lnTo>
                <a:lnTo>
                  <a:pt x="325" y="634"/>
                </a:lnTo>
                <a:lnTo>
                  <a:pt x="325" y="634"/>
                </a:lnTo>
                <a:lnTo>
                  <a:pt x="325" y="644"/>
                </a:lnTo>
                <a:lnTo>
                  <a:pt x="326" y="662"/>
                </a:lnTo>
                <a:lnTo>
                  <a:pt x="329" y="694"/>
                </a:lnTo>
                <a:lnTo>
                  <a:pt x="329" y="694"/>
                </a:lnTo>
                <a:lnTo>
                  <a:pt x="332" y="715"/>
                </a:lnTo>
                <a:lnTo>
                  <a:pt x="334" y="727"/>
                </a:lnTo>
                <a:lnTo>
                  <a:pt x="335" y="733"/>
                </a:lnTo>
                <a:lnTo>
                  <a:pt x="338" y="737"/>
                </a:lnTo>
                <a:lnTo>
                  <a:pt x="338" y="737"/>
                </a:lnTo>
                <a:lnTo>
                  <a:pt x="345" y="747"/>
                </a:lnTo>
                <a:lnTo>
                  <a:pt x="353" y="755"/>
                </a:lnTo>
                <a:lnTo>
                  <a:pt x="362" y="764"/>
                </a:lnTo>
                <a:lnTo>
                  <a:pt x="362" y="764"/>
                </a:lnTo>
                <a:lnTo>
                  <a:pt x="367" y="788"/>
                </a:lnTo>
                <a:lnTo>
                  <a:pt x="373" y="807"/>
                </a:lnTo>
                <a:lnTo>
                  <a:pt x="375" y="815"/>
                </a:lnTo>
                <a:lnTo>
                  <a:pt x="379" y="822"/>
                </a:lnTo>
                <a:lnTo>
                  <a:pt x="379" y="822"/>
                </a:lnTo>
                <a:lnTo>
                  <a:pt x="390" y="836"/>
                </a:lnTo>
                <a:lnTo>
                  <a:pt x="406" y="856"/>
                </a:lnTo>
                <a:lnTo>
                  <a:pt x="423" y="875"/>
                </a:lnTo>
                <a:lnTo>
                  <a:pt x="433" y="887"/>
                </a:lnTo>
                <a:lnTo>
                  <a:pt x="433" y="887"/>
                </a:lnTo>
                <a:lnTo>
                  <a:pt x="436" y="891"/>
                </a:lnTo>
                <a:lnTo>
                  <a:pt x="437" y="895"/>
                </a:lnTo>
                <a:lnTo>
                  <a:pt x="437" y="902"/>
                </a:lnTo>
                <a:lnTo>
                  <a:pt x="437" y="908"/>
                </a:lnTo>
                <a:lnTo>
                  <a:pt x="437" y="911"/>
                </a:lnTo>
                <a:lnTo>
                  <a:pt x="439" y="912"/>
                </a:lnTo>
                <a:lnTo>
                  <a:pt x="439" y="912"/>
                </a:lnTo>
                <a:lnTo>
                  <a:pt x="441" y="913"/>
                </a:lnTo>
                <a:lnTo>
                  <a:pt x="447" y="912"/>
                </a:lnTo>
                <a:lnTo>
                  <a:pt x="460" y="908"/>
                </a:lnTo>
                <a:lnTo>
                  <a:pt x="477" y="901"/>
                </a:lnTo>
                <a:lnTo>
                  <a:pt x="531" y="901"/>
                </a:lnTo>
                <a:lnTo>
                  <a:pt x="531" y="966"/>
                </a:lnTo>
                <a:lnTo>
                  <a:pt x="506" y="970"/>
                </a:lnTo>
                <a:lnTo>
                  <a:pt x="487" y="964"/>
                </a:lnTo>
                <a:lnTo>
                  <a:pt x="479" y="966"/>
                </a:lnTo>
                <a:lnTo>
                  <a:pt x="487" y="1084"/>
                </a:lnTo>
                <a:lnTo>
                  <a:pt x="439" y="1161"/>
                </a:lnTo>
                <a:lnTo>
                  <a:pt x="439" y="1161"/>
                </a:lnTo>
                <a:lnTo>
                  <a:pt x="432" y="1159"/>
                </a:lnTo>
                <a:lnTo>
                  <a:pt x="426" y="1159"/>
                </a:lnTo>
                <a:lnTo>
                  <a:pt x="420" y="1161"/>
                </a:lnTo>
                <a:lnTo>
                  <a:pt x="420" y="1161"/>
                </a:lnTo>
                <a:lnTo>
                  <a:pt x="414" y="1164"/>
                </a:lnTo>
                <a:lnTo>
                  <a:pt x="408" y="1169"/>
                </a:lnTo>
                <a:lnTo>
                  <a:pt x="404" y="1175"/>
                </a:lnTo>
                <a:lnTo>
                  <a:pt x="404" y="1175"/>
                </a:lnTo>
                <a:lnTo>
                  <a:pt x="400" y="1174"/>
                </a:lnTo>
                <a:lnTo>
                  <a:pt x="392" y="1172"/>
                </a:lnTo>
                <a:lnTo>
                  <a:pt x="386" y="1172"/>
                </a:lnTo>
                <a:lnTo>
                  <a:pt x="379" y="1174"/>
                </a:lnTo>
                <a:lnTo>
                  <a:pt x="372" y="1176"/>
                </a:lnTo>
                <a:lnTo>
                  <a:pt x="365" y="1179"/>
                </a:lnTo>
                <a:lnTo>
                  <a:pt x="365" y="1179"/>
                </a:lnTo>
                <a:lnTo>
                  <a:pt x="359" y="1185"/>
                </a:lnTo>
                <a:lnTo>
                  <a:pt x="354" y="1192"/>
                </a:lnTo>
                <a:lnTo>
                  <a:pt x="351" y="1199"/>
                </a:lnTo>
                <a:lnTo>
                  <a:pt x="348" y="1208"/>
                </a:lnTo>
                <a:lnTo>
                  <a:pt x="347" y="1221"/>
                </a:lnTo>
                <a:lnTo>
                  <a:pt x="346" y="1227"/>
                </a:lnTo>
                <a:lnTo>
                  <a:pt x="346" y="1227"/>
                </a:lnTo>
                <a:lnTo>
                  <a:pt x="339" y="1227"/>
                </a:lnTo>
                <a:lnTo>
                  <a:pt x="331" y="1224"/>
                </a:lnTo>
                <a:lnTo>
                  <a:pt x="321" y="1221"/>
                </a:lnTo>
                <a:lnTo>
                  <a:pt x="283" y="1198"/>
                </a:lnTo>
                <a:lnTo>
                  <a:pt x="283" y="1198"/>
                </a:lnTo>
                <a:lnTo>
                  <a:pt x="282" y="1197"/>
                </a:lnTo>
                <a:lnTo>
                  <a:pt x="281" y="1191"/>
                </a:lnTo>
                <a:lnTo>
                  <a:pt x="281" y="1191"/>
                </a:lnTo>
                <a:lnTo>
                  <a:pt x="279" y="1188"/>
                </a:lnTo>
                <a:lnTo>
                  <a:pt x="275" y="1184"/>
                </a:lnTo>
                <a:lnTo>
                  <a:pt x="265" y="1177"/>
                </a:lnTo>
                <a:lnTo>
                  <a:pt x="253" y="1170"/>
                </a:lnTo>
                <a:lnTo>
                  <a:pt x="248" y="1166"/>
                </a:lnTo>
                <a:lnTo>
                  <a:pt x="246" y="1163"/>
                </a:lnTo>
                <a:lnTo>
                  <a:pt x="246" y="1163"/>
                </a:lnTo>
                <a:lnTo>
                  <a:pt x="244" y="1158"/>
                </a:lnTo>
                <a:lnTo>
                  <a:pt x="244" y="1155"/>
                </a:lnTo>
                <a:lnTo>
                  <a:pt x="246" y="1150"/>
                </a:lnTo>
                <a:lnTo>
                  <a:pt x="246" y="1144"/>
                </a:lnTo>
                <a:lnTo>
                  <a:pt x="246" y="1144"/>
                </a:lnTo>
                <a:lnTo>
                  <a:pt x="246" y="1133"/>
                </a:lnTo>
                <a:lnTo>
                  <a:pt x="246" y="1119"/>
                </a:lnTo>
                <a:lnTo>
                  <a:pt x="246" y="1119"/>
                </a:lnTo>
                <a:lnTo>
                  <a:pt x="246" y="1051"/>
                </a:lnTo>
                <a:lnTo>
                  <a:pt x="247" y="1008"/>
                </a:lnTo>
                <a:lnTo>
                  <a:pt x="248" y="982"/>
                </a:lnTo>
                <a:lnTo>
                  <a:pt x="248" y="982"/>
                </a:lnTo>
                <a:lnTo>
                  <a:pt x="254" y="952"/>
                </a:lnTo>
                <a:lnTo>
                  <a:pt x="257" y="935"/>
                </a:lnTo>
                <a:lnTo>
                  <a:pt x="262" y="922"/>
                </a:lnTo>
                <a:lnTo>
                  <a:pt x="262" y="922"/>
                </a:lnTo>
                <a:lnTo>
                  <a:pt x="265" y="913"/>
                </a:lnTo>
                <a:lnTo>
                  <a:pt x="266" y="904"/>
                </a:lnTo>
                <a:lnTo>
                  <a:pt x="267" y="882"/>
                </a:lnTo>
                <a:lnTo>
                  <a:pt x="267" y="882"/>
                </a:lnTo>
                <a:lnTo>
                  <a:pt x="268" y="870"/>
                </a:lnTo>
                <a:lnTo>
                  <a:pt x="270" y="862"/>
                </a:lnTo>
                <a:lnTo>
                  <a:pt x="270" y="862"/>
                </a:lnTo>
                <a:lnTo>
                  <a:pt x="274" y="846"/>
                </a:lnTo>
                <a:lnTo>
                  <a:pt x="275" y="835"/>
                </a:lnTo>
                <a:lnTo>
                  <a:pt x="298" y="833"/>
                </a:lnTo>
                <a:lnTo>
                  <a:pt x="298" y="833"/>
                </a:lnTo>
                <a:lnTo>
                  <a:pt x="298" y="815"/>
                </a:lnTo>
                <a:lnTo>
                  <a:pt x="298" y="781"/>
                </a:lnTo>
                <a:lnTo>
                  <a:pt x="298" y="781"/>
                </a:lnTo>
                <a:lnTo>
                  <a:pt x="298" y="767"/>
                </a:lnTo>
                <a:lnTo>
                  <a:pt x="300" y="743"/>
                </a:lnTo>
                <a:lnTo>
                  <a:pt x="305" y="683"/>
                </a:lnTo>
                <a:lnTo>
                  <a:pt x="314" y="603"/>
                </a:lnTo>
                <a:lnTo>
                  <a:pt x="314" y="603"/>
                </a:lnTo>
                <a:close/>
                <a:moveTo>
                  <a:pt x="548" y="899"/>
                </a:moveTo>
                <a:lnTo>
                  <a:pt x="548" y="899"/>
                </a:lnTo>
                <a:lnTo>
                  <a:pt x="549" y="898"/>
                </a:lnTo>
                <a:lnTo>
                  <a:pt x="551" y="899"/>
                </a:lnTo>
                <a:lnTo>
                  <a:pt x="558" y="902"/>
                </a:lnTo>
                <a:lnTo>
                  <a:pt x="570" y="909"/>
                </a:lnTo>
                <a:lnTo>
                  <a:pt x="570" y="922"/>
                </a:lnTo>
                <a:lnTo>
                  <a:pt x="550" y="959"/>
                </a:lnTo>
                <a:lnTo>
                  <a:pt x="542" y="959"/>
                </a:lnTo>
                <a:lnTo>
                  <a:pt x="542" y="959"/>
                </a:lnTo>
                <a:lnTo>
                  <a:pt x="548" y="899"/>
                </a:lnTo>
                <a:lnTo>
                  <a:pt x="548" y="899"/>
                </a:lnTo>
                <a:close/>
                <a:moveTo>
                  <a:pt x="583" y="922"/>
                </a:moveTo>
                <a:lnTo>
                  <a:pt x="602" y="937"/>
                </a:lnTo>
                <a:lnTo>
                  <a:pt x="670" y="937"/>
                </a:lnTo>
                <a:lnTo>
                  <a:pt x="670" y="951"/>
                </a:lnTo>
                <a:lnTo>
                  <a:pt x="654" y="951"/>
                </a:lnTo>
                <a:lnTo>
                  <a:pt x="654" y="961"/>
                </a:lnTo>
                <a:lnTo>
                  <a:pt x="687" y="970"/>
                </a:lnTo>
                <a:lnTo>
                  <a:pt x="681" y="980"/>
                </a:lnTo>
                <a:lnTo>
                  <a:pt x="627" y="974"/>
                </a:lnTo>
                <a:lnTo>
                  <a:pt x="621" y="951"/>
                </a:lnTo>
                <a:lnTo>
                  <a:pt x="621" y="951"/>
                </a:lnTo>
                <a:lnTo>
                  <a:pt x="618" y="949"/>
                </a:lnTo>
                <a:lnTo>
                  <a:pt x="617" y="949"/>
                </a:lnTo>
                <a:lnTo>
                  <a:pt x="616" y="951"/>
                </a:lnTo>
                <a:lnTo>
                  <a:pt x="616" y="951"/>
                </a:lnTo>
                <a:lnTo>
                  <a:pt x="610" y="952"/>
                </a:lnTo>
                <a:lnTo>
                  <a:pt x="597" y="955"/>
                </a:lnTo>
                <a:lnTo>
                  <a:pt x="583" y="958"/>
                </a:lnTo>
                <a:lnTo>
                  <a:pt x="572" y="959"/>
                </a:lnTo>
                <a:lnTo>
                  <a:pt x="572" y="959"/>
                </a:lnTo>
                <a:lnTo>
                  <a:pt x="568" y="958"/>
                </a:lnTo>
                <a:lnTo>
                  <a:pt x="568" y="958"/>
                </a:lnTo>
                <a:lnTo>
                  <a:pt x="566" y="955"/>
                </a:lnTo>
                <a:lnTo>
                  <a:pt x="566" y="955"/>
                </a:lnTo>
                <a:lnTo>
                  <a:pt x="566" y="953"/>
                </a:lnTo>
                <a:lnTo>
                  <a:pt x="568" y="949"/>
                </a:lnTo>
                <a:lnTo>
                  <a:pt x="574" y="938"/>
                </a:lnTo>
                <a:lnTo>
                  <a:pt x="583" y="922"/>
                </a:lnTo>
                <a:lnTo>
                  <a:pt x="583" y="922"/>
                </a:lnTo>
                <a:close/>
                <a:moveTo>
                  <a:pt x="861" y="945"/>
                </a:moveTo>
                <a:lnTo>
                  <a:pt x="861" y="939"/>
                </a:lnTo>
                <a:lnTo>
                  <a:pt x="870" y="937"/>
                </a:lnTo>
                <a:lnTo>
                  <a:pt x="870" y="937"/>
                </a:lnTo>
                <a:lnTo>
                  <a:pt x="907" y="1017"/>
                </a:lnTo>
                <a:lnTo>
                  <a:pt x="947" y="1098"/>
                </a:lnTo>
                <a:lnTo>
                  <a:pt x="947" y="1098"/>
                </a:lnTo>
                <a:lnTo>
                  <a:pt x="949" y="1100"/>
                </a:lnTo>
                <a:lnTo>
                  <a:pt x="949" y="1105"/>
                </a:lnTo>
                <a:lnTo>
                  <a:pt x="947" y="1115"/>
                </a:lnTo>
                <a:lnTo>
                  <a:pt x="947" y="1115"/>
                </a:lnTo>
                <a:lnTo>
                  <a:pt x="946" y="1116"/>
                </a:lnTo>
                <a:lnTo>
                  <a:pt x="943" y="1118"/>
                </a:lnTo>
                <a:lnTo>
                  <a:pt x="931" y="1125"/>
                </a:lnTo>
                <a:lnTo>
                  <a:pt x="912" y="1133"/>
                </a:lnTo>
                <a:lnTo>
                  <a:pt x="891" y="1142"/>
                </a:lnTo>
                <a:lnTo>
                  <a:pt x="891" y="1142"/>
                </a:lnTo>
                <a:lnTo>
                  <a:pt x="878" y="1145"/>
                </a:lnTo>
                <a:lnTo>
                  <a:pt x="865" y="1148"/>
                </a:lnTo>
                <a:lnTo>
                  <a:pt x="837" y="1152"/>
                </a:lnTo>
                <a:lnTo>
                  <a:pt x="806" y="1155"/>
                </a:lnTo>
                <a:lnTo>
                  <a:pt x="799" y="1138"/>
                </a:lnTo>
                <a:lnTo>
                  <a:pt x="799" y="1138"/>
                </a:lnTo>
                <a:lnTo>
                  <a:pt x="828" y="1123"/>
                </a:lnTo>
                <a:lnTo>
                  <a:pt x="828" y="1123"/>
                </a:lnTo>
                <a:lnTo>
                  <a:pt x="832" y="1119"/>
                </a:lnTo>
                <a:lnTo>
                  <a:pt x="833" y="1115"/>
                </a:lnTo>
                <a:lnTo>
                  <a:pt x="834" y="1109"/>
                </a:lnTo>
                <a:lnTo>
                  <a:pt x="837" y="1100"/>
                </a:lnTo>
                <a:lnTo>
                  <a:pt x="837" y="1100"/>
                </a:lnTo>
                <a:lnTo>
                  <a:pt x="840" y="1089"/>
                </a:lnTo>
                <a:lnTo>
                  <a:pt x="844" y="1072"/>
                </a:lnTo>
                <a:lnTo>
                  <a:pt x="848" y="1053"/>
                </a:lnTo>
                <a:lnTo>
                  <a:pt x="850" y="1034"/>
                </a:lnTo>
                <a:lnTo>
                  <a:pt x="850" y="1034"/>
                </a:lnTo>
                <a:lnTo>
                  <a:pt x="852" y="1011"/>
                </a:lnTo>
                <a:lnTo>
                  <a:pt x="855" y="981"/>
                </a:lnTo>
                <a:lnTo>
                  <a:pt x="861" y="945"/>
                </a:lnTo>
                <a:lnTo>
                  <a:pt x="861" y="945"/>
                </a:lnTo>
                <a:close/>
                <a:moveTo>
                  <a:pt x="809" y="931"/>
                </a:moveTo>
                <a:lnTo>
                  <a:pt x="850" y="934"/>
                </a:lnTo>
                <a:lnTo>
                  <a:pt x="850" y="951"/>
                </a:lnTo>
                <a:lnTo>
                  <a:pt x="814" y="947"/>
                </a:lnTo>
                <a:lnTo>
                  <a:pt x="809" y="931"/>
                </a:lnTo>
                <a:close/>
                <a:moveTo>
                  <a:pt x="177" y="901"/>
                </a:moveTo>
                <a:lnTo>
                  <a:pt x="177" y="901"/>
                </a:lnTo>
                <a:lnTo>
                  <a:pt x="180" y="964"/>
                </a:lnTo>
                <a:lnTo>
                  <a:pt x="180" y="964"/>
                </a:lnTo>
                <a:lnTo>
                  <a:pt x="180" y="972"/>
                </a:lnTo>
                <a:lnTo>
                  <a:pt x="177" y="982"/>
                </a:lnTo>
                <a:lnTo>
                  <a:pt x="175" y="995"/>
                </a:lnTo>
                <a:lnTo>
                  <a:pt x="173" y="1011"/>
                </a:lnTo>
                <a:lnTo>
                  <a:pt x="173" y="1011"/>
                </a:lnTo>
                <a:lnTo>
                  <a:pt x="170" y="1038"/>
                </a:lnTo>
                <a:lnTo>
                  <a:pt x="169" y="1078"/>
                </a:lnTo>
                <a:lnTo>
                  <a:pt x="169" y="1138"/>
                </a:lnTo>
                <a:lnTo>
                  <a:pt x="169" y="1138"/>
                </a:lnTo>
                <a:lnTo>
                  <a:pt x="170" y="1143"/>
                </a:lnTo>
                <a:lnTo>
                  <a:pt x="171" y="1148"/>
                </a:lnTo>
                <a:lnTo>
                  <a:pt x="176" y="1155"/>
                </a:lnTo>
                <a:lnTo>
                  <a:pt x="181" y="1159"/>
                </a:lnTo>
                <a:lnTo>
                  <a:pt x="183" y="1161"/>
                </a:lnTo>
                <a:lnTo>
                  <a:pt x="177" y="1191"/>
                </a:lnTo>
                <a:lnTo>
                  <a:pt x="177" y="1191"/>
                </a:lnTo>
                <a:lnTo>
                  <a:pt x="175" y="1191"/>
                </a:lnTo>
                <a:lnTo>
                  <a:pt x="167" y="1194"/>
                </a:lnTo>
                <a:lnTo>
                  <a:pt x="167" y="1194"/>
                </a:lnTo>
                <a:lnTo>
                  <a:pt x="164" y="1195"/>
                </a:lnTo>
                <a:lnTo>
                  <a:pt x="163" y="1196"/>
                </a:lnTo>
                <a:lnTo>
                  <a:pt x="163" y="1199"/>
                </a:lnTo>
                <a:lnTo>
                  <a:pt x="163" y="1202"/>
                </a:lnTo>
                <a:lnTo>
                  <a:pt x="165" y="1208"/>
                </a:lnTo>
                <a:lnTo>
                  <a:pt x="167" y="1210"/>
                </a:lnTo>
                <a:lnTo>
                  <a:pt x="115" y="1183"/>
                </a:lnTo>
                <a:lnTo>
                  <a:pt x="115" y="1183"/>
                </a:lnTo>
                <a:lnTo>
                  <a:pt x="104" y="1169"/>
                </a:lnTo>
                <a:lnTo>
                  <a:pt x="96" y="1157"/>
                </a:lnTo>
                <a:lnTo>
                  <a:pt x="94" y="1153"/>
                </a:lnTo>
                <a:lnTo>
                  <a:pt x="94" y="1150"/>
                </a:lnTo>
                <a:lnTo>
                  <a:pt x="94" y="1150"/>
                </a:lnTo>
                <a:lnTo>
                  <a:pt x="94" y="1142"/>
                </a:lnTo>
                <a:lnTo>
                  <a:pt x="96" y="1128"/>
                </a:lnTo>
                <a:lnTo>
                  <a:pt x="96" y="1128"/>
                </a:lnTo>
                <a:lnTo>
                  <a:pt x="96" y="1118"/>
                </a:lnTo>
                <a:lnTo>
                  <a:pt x="95" y="1111"/>
                </a:lnTo>
                <a:lnTo>
                  <a:pt x="94" y="1105"/>
                </a:lnTo>
                <a:lnTo>
                  <a:pt x="94" y="1098"/>
                </a:lnTo>
                <a:lnTo>
                  <a:pt x="94" y="1098"/>
                </a:lnTo>
                <a:lnTo>
                  <a:pt x="94" y="1092"/>
                </a:lnTo>
                <a:lnTo>
                  <a:pt x="96" y="1084"/>
                </a:lnTo>
                <a:lnTo>
                  <a:pt x="104" y="1063"/>
                </a:lnTo>
                <a:lnTo>
                  <a:pt x="117" y="1026"/>
                </a:lnTo>
                <a:lnTo>
                  <a:pt x="117" y="1026"/>
                </a:lnTo>
                <a:lnTo>
                  <a:pt x="122" y="1013"/>
                </a:lnTo>
                <a:lnTo>
                  <a:pt x="125" y="997"/>
                </a:lnTo>
                <a:lnTo>
                  <a:pt x="134" y="964"/>
                </a:lnTo>
                <a:lnTo>
                  <a:pt x="134" y="964"/>
                </a:lnTo>
                <a:lnTo>
                  <a:pt x="137" y="957"/>
                </a:lnTo>
                <a:lnTo>
                  <a:pt x="143" y="947"/>
                </a:lnTo>
                <a:lnTo>
                  <a:pt x="157" y="927"/>
                </a:lnTo>
                <a:lnTo>
                  <a:pt x="177" y="901"/>
                </a:lnTo>
                <a:lnTo>
                  <a:pt x="177" y="9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CCB22E4-DF8D-46D0-A007-2657CD439249}"/>
              </a:ext>
            </a:extLst>
          </p:cNvPr>
          <p:cNvSpPr>
            <a:spLocks noEditPoints="1"/>
          </p:cNvSpPr>
          <p:nvPr/>
        </p:nvSpPr>
        <p:spPr bwMode="auto">
          <a:xfrm>
            <a:off x="2793611" y="4600321"/>
            <a:ext cx="583362" cy="1736645"/>
          </a:xfrm>
          <a:custGeom>
            <a:avLst/>
            <a:gdLst>
              <a:gd name="T0" fmla="*/ 26 w 434"/>
              <a:gd name="T1" fmla="*/ 816 h 1292"/>
              <a:gd name="T2" fmla="*/ 95 w 434"/>
              <a:gd name="T3" fmla="*/ 840 h 1292"/>
              <a:gd name="T4" fmla="*/ 97 w 434"/>
              <a:gd name="T5" fmla="*/ 1027 h 1292"/>
              <a:gd name="T6" fmla="*/ 65 w 434"/>
              <a:gd name="T7" fmla="*/ 1090 h 1292"/>
              <a:gd name="T8" fmla="*/ 40 w 434"/>
              <a:gd name="T9" fmla="*/ 1073 h 1292"/>
              <a:gd name="T10" fmla="*/ 27 w 434"/>
              <a:gd name="T11" fmla="*/ 1197 h 1292"/>
              <a:gd name="T12" fmla="*/ 52 w 434"/>
              <a:gd name="T13" fmla="*/ 1231 h 1292"/>
              <a:gd name="T14" fmla="*/ 67 w 434"/>
              <a:gd name="T15" fmla="*/ 1187 h 1292"/>
              <a:gd name="T16" fmla="*/ 117 w 434"/>
              <a:gd name="T17" fmla="*/ 1166 h 1292"/>
              <a:gd name="T18" fmla="*/ 116 w 434"/>
              <a:gd name="T19" fmla="*/ 1186 h 1292"/>
              <a:gd name="T20" fmla="*/ 78 w 434"/>
              <a:gd name="T21" fmla="*/ 1235 h 1292"/>
              <a:gd name="T22" fmla="*/ 155 w 434"/>
              <a:gd name="T23" fmla="*/ 1251 h 1292"/>
              <a:gd name="T24" fmla="*/ 198 w 434"/>
              <a:gd name="T25" fmla="*/ 1213 h 1292"/>
              <a:gd name="T26" fmla="*/ 197 w 434"/>
              <a:gd name="T27" fmla="*/ 1181 h 1292"/>
              <a:gd name="T28" fmla="*/ 228 w 434"/>
              <a:gd name="T29" fmla="*/ 1127 h 1292"/>
              <a:gd name="T30" fmla="*/ 209 w 434"/>
              <a:gd name="T31" fmla="*/ 1190 h 1292"/>
              <a:gd name="T32" fmla="*/ 213 w 434"/>
              <a:gd name="T33" fmla="*/ 1264 h 1292"/>
              <a:gd name="T34" fmla="*/ 241 w 434"/>
              <a:gd name="T35" fmla="*/ 1292 h 1292"/>
              <a:gd name="T36" fmla="*/ 296 w 434"/>
              <a:gd name="T37" fmla="*/ 1277 h 1292"/>
              <a:gd name="T38" fmla="*/ 293 w 434"/>
              <a:gd name="T39" fmla="*/ 1222 h 1292"/>
              <a:gd name="T40" fmla="*/ 306 w 434"/>
              <a:gd name="T41" fmla="*/ 1178 h 1292"/>
              <a:gd name="T42" fmla="*/ 303 w 434"/>
              <a:gd name="T43" fmla="*/ 1156 h 1292"/>
              <a:gd name="T44" fmla="*/ 356 w 434"/>
              <a:gd name="T45" fmla="*/ 1172 h 1292"/>
              <a:gd name="T46" fmla="*/ 380 w 434"/>
              <a:gd name="T47" fmla="*/ 1218 h 1292"/>
              <a:gd name="T48" fmla="*/ 408 w 434"/>
              <a:gd name="T49" fmla="*/ 1211 h 1292"/>
              <a:gd name="T50" fmla="*/ 414 w 434"/>
              <a:gd name="T51" fmla="*/ 1144 h 1292"/>
              <a:gd name="T52" fmla="*/ 408 w 434"/>
              <a:gd name="T53" fmla="*/ 1105 h 1292"/>
              <a:gd name="T54" fmla="*/ 387 w 434"/>
              <a:gd name="T55" fmla="*/ 1067 h 1292"/>
              <a:gd name="T56" fmla="*/ 345 w 434"/>
              <a:gd name="T57" fmla="*/ 1042 h 1292"/>
              <a:gd name="T58" fmla="*/ 360 w 434"/>
              <a:gd name="T59" fmla="*/ 1012 h 1292"/>
              <a:gd name="T60" fmla="*/ 366 w 434"/>
              <a:gd name="T61" fmla="*/ 989 h 1292"/>
              <a:gd name="T62" fmla="*/ 356 w 434"/>
              <a:gd name="T63" fmla="*/ 959 h 1292"/>
              <a:gd name="T64" fmla="*/ 380 w 434"/>
              <a:gd name="T65" fmla="*/ 935 h 1292"/>
              <a:gd name="T66" fmla="*/ 379 w 434"/>
              <a:gd name="T67" fmla="*/ 865 h 1292"/>
              <a:gd name="T68" fmla="*/ 432 w 434"/>
              <a:gd name="T69" fmla="*/ 791 h 1292"/>
              <a:gd name="T70" fmla="*/ 406 w 434"/>
              <a:gd name="T71" fmla="*/ 630 h 1292"/>
              <a:gd name="T72" fmla="*/ 398 w 434"/>
              <a:gd name="T73" fmla="*/ 571 h 1292"/>
              <a:gd name="T74" fmla="*/ 372 w 434"/>
              <a:gd name="T75" fmla="*/ 513 h 1292"/>
              <a:gd name="T76" fmla="*/ 401 w 434"/>
              <a:gd name="T77" fmla="*/ 434 h 1292"/>
              <a:gd name="T78" fmla="*/ 379 w 434"/>
              <a:gd name="T79" fmla="*/ 261 h 1292"/>
              <a:gd name="T80" fmla="*/ 352 w 434"/>
              <a:gd name="T81" fmla="*/ 213 h 1292"/>
              <a:gd name="T82" fmla="*/ 306 w 434"/>
              <a:gd name="T83" fmla="*/ 169 h 1292"/>
              <a:gd name="T84" fmla="*/ 287 w 434"/>
              <a:gd name="T85" fmla="*/ 81 h 1292"/>
              <a:gd name="T86" fmla="*/ 241 w 434"/>
              <a:gd name="T87" fmla="*/ 7 h 1292"/>
              <a:gd name="T88" fmla="*/ 184 w 434"/>
              <a:gd name="T89" fmla="*/ 0 h 1292"/>
              <a:gd name="T90" fmla="*/ 134 w 434"/>
              <a:gd name="T91" fmla="*/ 45 h 1292"/>
              <a:gd name="T92" fmla="*/ 119 w 434"/>
              <a:gd name="T93" fmla="*/ 165 h 1292"/>
              <a:gd name="T94" fmla="*/ 97 w 434"/>
              <a:gd name="T95" fmla="*/ 184 h 1292"/>
              <a:gd name="T96" fmla="*/ 66 w 434"/>
              <a:gd name="T97" fmla="*/ 231 h 1292"/>
              <a:gd name="T98" fmla="*/ 12 w 434"/>
              <a:gd name="T99" fmla="*/ 343 h 1292"/>
              <a:gd name="T100" fmla="*/ 5 w 434"/>
              <a:gd name="T101" fmla="*/ 485 h 1292"/>
              <a:gd name="T102" fmla="*/ 353 w 434"/>
              <a:gd name="T103" fmla="*/ 1127 h 1292"/>
              <a:gd name="T104" fmla="*/ 353 w 434"/>
              <a:gd name="T105" fmla="*/ 1124 h 1292"/>
              <a:gd name="T106" fmla="*/ 376 w 434"/>
              <a:gd name="T107" fmla="*/ 1095 h 1292"/>
              <a:gd name="T108" fmla="*/ 363 w 434"/>
              <a:gd name="T109" fmla="*/ 1119 h 1292"/>
              <a:gd name="T110" fmla="*/ 333 w 434"/>
              <a:gd name="T111" fmla="*/ 1121 h 1292"/>
              <a:gd name="T112" fmla="*/ 306 w 434"/>
              <a:gd name="T113" fmla="*/ 1147 h 1292"/>
              <a:gd name="T114" fmla="*/ 303 w 434"/>
              <a:gd name="T115" fmla="*/ 1125 h 1292"/>
              <a:gd name="T116" fmla="*/ 333 w 434"/>
              <a:gd name="T117" fmla="*/ 1127 h 1292"/>
              <a:gd name="T118" fmla="*/ 90 w 434"/>
              <a:gd name="T119" fmla="*/ 1133 h 1292"/>
              <a:gd name="T120" fmla="*/ 82 w 434"/>
              <a:gd name="T121" fmla="*/ 1151 h 1292"/>
              <a:gd name="T122" fmla="*/ 67 w 434"/>
              <a:gd name="T123" fmla="*/ 1098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4" h="1292">
                <a:moveTo>
                  <a:pt x="47" y="587"/>
                </a:moveTo>
                <a:lnTo>
                  <a:pt x="47" y="587"/>
                </a:lnTo>
                <a:lnTo>
                  <a:pt x="43" y="621"/>
                </a:lnTo>
                <a:lnTo>
                  <a:pt x="33" y="697"/>
                </a:lnTo>
                <a:lnTo>
                  <a:pt x="29" y="737"/>
                </a:lnTo>
                <a:lnTo>
                  <a:pt x="25" y="775"/>
                </a:lnTo>
                <a:lnTo>
                  <a:pt x="24" y="802"/>
                </a:lnTo>
                <a:lnTo>
                  <a:pt x="25" y="811"/>
                </a:lnTo>
                <a:lnTo>
                  <a:pt x="26" y="816"/>
                </a:lnTo>
                <a:lnTo>
                  <a:pt x="26" y="816"/>
                </a:lnTo>
                <a:lnTo>
                  <a:pt x="29" y="818"/>
                </a:lnTo>
                <a:lnTo>
                  <a:pt x="32" y="821"/>
                </a:lnTo>
                <a:lnTo>
                  <a:pt x="42" y="825"/>
                </a:lnTo>
                <a:lnTo>
                  <a:pt x="53" y="830"/>
                </a:lnTo>
                <a:lnTo>
                  <a:pt x="65" y="832"/>
                </a:lnTo>
                <a:lnTo>
                  <a:pt x="86" y="837"/>
                </a:lnTo>
                <a:lnTo>
                  <a:pt x="95" y="840"/>
                </a:lnTo>
                <a:lnTo>
                  <a:pt x="95" y="840"/>
                </a:lnTo>
                <a:lnTo>
                  <a:pt x="97" y="884"/>
                </a:lnTo>
                <a:lnTo>
                  <a:pt x="99" y="922"/>
                </a:lnTo>
                <a:lnTo>
                  <a:pt x="99" y="953"/>
                </a:lnTo>
                <a:lnTo>
                  <a:pt x="99" y="953"/>
                </a:lnTo>
                <a:lnTo>
                  <a:pt x="99" y="976"/>
                </a:lnTo>
                <a:lnTo>
                  <a:pt x="102" y="999"/>
                </a:lnTo>
                <a:lnTo>
                  <a:pt x="104" y="1023"/>
                </a:lnTo>
                <a:lnTo>
                  <a:pt x="104" y="1023"/>
                </a:lnTo>
                <a:lnTo>
                  <a:pt x="97" y="1027"/>
                </a:lnTo>
                <a:lnTo>
                  <a:pt x="93" y="1031"/>
                </a:lnTo>
                <a:lnTo>
                  <a:pt x="91" y="1034"/>
                </a:lnTo>
                <a:lnTo>
                  <a:pt x="91" y="1034"/>
                </a:lnTo>
                <a:lnTo>
                  <a:pt x="91" y="1062"/>
                </a:lnTo>
                <a:lnTo>
                  <a:pt x="91" y="1090"/>
                </a:lnTo>
                <a:lnTo>
                  <a:pt x="91" y="1090"/>
                </a:lnTo>
                <a:lnTo>
                  <a:pt x="78" y="1090"/>
                </a:lnTo>
                <a:lnTo>
                  <a:pt x="70" y="1090"/>
                </a:lnTo>
                <a:lnTo>
                  <a:pt x="65" y="1090"/>
                </a:lnTo>
                <a:lnTo>
                  <a:pt x="65" y="1090"/>
                </a:lnTo>
                <a:lnTo>
                  <a:pt x="62" y="1082"/>
                </a:lnTo>
                <a:lnTo>
                  <a:pt x="58" y="1078"/>
                </a:lnTo>
                <a:lnTo>
                  <a:pt x="56" y="1075"/>
                </a:lnTo>
                <a:lnTo>
                  <a:pt x="52" y="1074"/>
                </a:lnTo>
                <a:lnTo>
                  <a:pt x="52" y="1074"/>
                </a:lnTo>
                <a:lnTo>
                  <a:pt x="46" y="1072"/>
                </a:lnTo>
                <a:lnTo>
                  <a:pt x="43" y="1072"/>
                </a:lnTo>
                <a:lnTo>
                  <a:pt x="40" y="1073"/>
                </a:lnTo>
                <a:lnTo>
                  <a:pt x="38" y="1074"/>
                </a:lnTo>
                <a:lnTo>
                  <a:pt x="34" y="1077"/>
                </a:lnTo>
                <a:lnTo>
                  <a:pt x="33" y="1080"/>
                </a:lnTo>
                <a:lnTo>
                  <a:pt x="31" y="1085"/>
                </a:lnTo>
                <a:lnTo>
                  <a:pt x="31" y="1085"/>
                </a:lnTo>
                <a:lnTo>
                  <a:pt x="29" y="1094"/>
                </a:lnTo>
                <a:lnTo>
                  <a:pt x="27" y="1111"/>
                </a:lnTo>
                <a:lnTo>
                  <a:pt x="27" y="1156"/>
                </a:lnTo>
                <a:lnTo>
                  <a:pt x="27" y="1197"/>
                </a:lnTo>
                <a:lnTo>
                  <a:pt x="29" y="1217"/>
                </a:lnTo>
                <a:lnTo>
                  <a:pt x="29" y="1217"/>
                </a:lnTo>
                <a:lnTo>
                  <a:pt x="30" y="1220"/>
                </a:lnTo>
                <a:lnTo>
                  <a:pt x="31" y="1224"/>
                </a:lnTo>
                <a:lnTo>
                  <a:pt x="34" y="1227"/>
                </a:lnTo>
                <a:lnTo>
                  <a:pt x="39" y="1230"/>
                </a:lnTo>
                <a:lnTo>
                  <a:pt x="39" y="1230"/>
                </a:lnTo>
                <a:lnTo>
                  <a:pt x="46" y="1231"/>
                </a:lnTo>
                <a:lnTo>
                  <a:pt x="52" y="1231"/>
                </a:lnTo>
                <a:lnTo>
                  <a:pt x="56" y="1230"/>
                </a:lnTo>
                <a:lnTo>
                  <a:pt x="58" y="1227"/>
                </a:lnTo>
                <a:lnTo>
                  <a:pt x="60" y="1225"/>
                </a:lnTo>
                <a:lnTo>
                  <a:pt x="63" y="1222"/>
                </a:lnTo>
                <a:lnTo>
                  <a:pt x="63" y="1222"/>
                </a:lnTo>
                <a:lnTo>
                  <a:pt x="64" y="1217"/>
                </a:lnTo>
                <a:lnTo>
                  <a:pt x="65" y="1212"/>
                </a:lnTo>
                <a:lnTo>
                  <a:pt x="66" y="1200"/>
                </a:lnTo>
                <a:lnTo>
                  <a:pt x="67" y="1187"/>
                </a:lnTo>
                <a:lnTo>
                  <a:pt x="71" y="1187"/>
                </a:lnTo>
                <a:lnTo>
                  <a:pt x="73" y="1180"/>
                </a:lnTo>
                <a:lnTo>
                  <a:pt x="84" y="1180"/>
                </a:lnTo>
                <a:lnTo>
                  <a:pt x="84" y="1161"/>
                </a:lnTo>
                <a:lnTo>
                  <a:pt x="91" y="1158"/>
                </a:lnTo>
                <a:lnTo>
                  <a:pt x="112" y="1158"/>
                </a:lnTo>
                <a:lnTo>
                  <a:pt x="112" y="1158"/>
                </a:lnTo>
                <a:lnTo>
                  <a:pt x="116" y="1163"/>
                </a:lnTo>
                <a:lnTo>
                  <a:pt x="117" y="1166"/>
                </a:lnTo>
                <a:lnTo>
                  <a:pt x="117" y="1169"/>
                </a:lnTo>
                <a:lnTo>
                  <a:pt x="117" y="1170"/>
                </a:lnTo>
                <a:lnTo>
                  <a:pt x="117" y="1170"/>
                </a:lnTo>
                <a:lnTo>
                  <a:pt x="113" y="1177"/>
                </a:lnTo>
                <a:lnTo>
                  <a:pt x="112" y="1180"/>
                </a:lnTo>
                <a:lnTo>
                  <a:pt x="112" y="1183"/>
                </a:lnTo>
                <a:lnTo>
                  <a:pt x="112" y="1183"/>
                </a:lnTo>
                <a:lnTo>
                  <a:pt x="113" y="1185"/>
                </a:lnTo>
                <a:lnTo>
                  <a:pt x="116" y="1186"/>
                </a:lnTo>
                <a:lnTo>
                  <a:pt x="116" y="1187"/>
                </a:lnTo>
                <a:lnTo>
                  <a:pt x="115" y="1192"/>
                </a:lnTo>
                <a:lnTo>
                  <a:pt x="115" y="1192"/>
                </a:lnTo>
                <a:lnTo>
                  <a:pt x="108" y="1200"/>
                </a:lnTo>
                <a:lnTo>
                  <a:pt x="96" y="1212"/>
                </a:lnTo>
                <a:lnTo>
                  <a:pt x="84" y="1224"/>
                </a:lnTo>
                <a:lnTo>
                  <a:pt x="80" y="1230"/>
                </a:lnTo>
                <a:lnTo>
                  <a:pt x="78" y="1235"/>
                </a:lnTo>
                <a:lnTo>
                  <a:pt x="78" y="1235"/>
                </a:lnTo>
                <a:lnTo>
                  <a:pt x="76" y="1240"/>
                </a:lnTo>
                <a:lnTo>
                  <a:pt x="76" y="1243"/>
                </a:lnTo>
                <a:lnTo>
                  <a:pt x="77" y="1245"/>
                </a:lnTo>
                <a:lnTo>
                  <a:pt x="82" y="1247"/>
                </a:lnTo>
                <a:lnTo>
                  <a:pt x="82" y="1247"/>
                </a:lnTo>
                <a:lnTo>
                  <a:pt x="95" y="1250"/>
                </a:lnTo>
                <a:lnTo>
                  <a:pt x="115" y="1251"/>
                </a:lnTo>
                <a:lnTo>
                  <a:pt x="137" y="1252"/>
                </a:lnTo>
                <a:lnTo>
                  <a:pt x="155" y="1251"/>
                </a:lnTo>
                <a:lnTo>
                  <a:pt x="155" y="1251"/>
                </a:lnTo>
                <a:lnTo>
                  <a:pt x="169" y="1251"/>
                </a:lnTo>
                <a:lnTo>
                  <a:pt x="180" y="1251"/>
                </a:lnTo>
                <a:lnTo>
                  <a:pt x="188" y="1250"/>
                </a:lnTo>
                <a:lnTo>
                  <a:pt x="190" y="1249"/>
                </a:lnTo>
                <a:lnTo>
                  <a:pt x="191" y="1247"/>
                </a:lnTo>
                <a:lnTo>
                  <a:pt x="191" y="1247"/>
                </a:lnTo>
                <a:lnTo>
                  <a:pt x="196" y="1229"/>
                </a:lnTo>
                <a:lnTo>
                  <a:pt x="198" y="1213"/>
                </a:lnTo>
                <a:lnTo>
                  <a:pt x="198" y="1213"/>
                </a:lnTo>
                <a:lnTo>
                  <a:pt x="198" y="1212"/>
                </a:lnTo>
                <a:lnTo>
                  <a:pt x="200" y="1211"/>
                </a:lnTo>
                <a:lnTo>
                  <a:pt x="201" y="1207"/>
                </a:lnTo>
                <a:lnTo>
                  <a:pt x="201" y="1200"/>
                </a:lnTo>
                <a:lnTo>
                  <a:pt x="201" y="1200"/>
                </a:lnTo>
                <a:lnTo>
                  <a:pt x="200" y="1192"/>
                </a:lnTo>
                <a:lnTo>
                  <a:pt x="198" y="1187"/>
                </a:lnTo>
                <a:lnTo>
                  <a:pt x="197" y="1181"/>
                </a:lnTo>
                <a:lnTo>
                  <a:pt x="196" y="1174"/>
                </a:lnTo>
                <a:lnTo>
                  <a:pt x="196" y="1174"/>
                </a:lnTo>
                <a:lnTo>
                  <a:pt x="194" y="1140"/>
                </a:lnTo>
                <a:lnTo>
                  <a:pt x="194" y="1140"/>
                </a:lnTo>
                <a:lnTo>
                  <a:pt x="194" y="1127"/>
                </a:lnTo>
                <a:lnTo>
                  <a:pt x="194" y="1127"/>
                </a:lnTo>
                <a:lnTo>
                  <a:pt x="211" y="1127"/>
                </a:lnTo>
                <a:lnTo>
                  <a:pt x="228" y="1127"/>
                </a:lnTo>
                <a:lnTo>
                  <a:pt x="228" y="1127"/>
                </a:lnTo>
                <a:lnTo>
                  <a:pt x="224" y="1131"/>
                </a:lnTo>
                <a:lnTo>
                  <a:pt x="218" y="1140"/>
                </a:lnTo>
                <a:lnTo>
                  <a:pt x="215" y="1146"/>
                </a:lnTo>
                <a:lnTo>
                  <a:pt x="213" y="1153"/>
                </a:lnTo>
                <a:lnTo>
                  <a:pt x="210" y="1160"/>
                </a:lnTo>
                <a:lnTo>
                  <a:pt x="209" y="1169"/>
                </a:lnTo>
                <a:lnTo>
                  <a:pt x="209" y="1169"/>
                </a:lnTo>
                <a:lnTo>
                  <a:pt x="209" y="1180"/>
                </a:lnTo>
                <a:lnTo>
                  <a:pt x="209" y="1190"/>
                </a:lnTo>
                <a:lnTo>
                  <a:pt x="211" y="1203"/>
                </a:lnTo>
                <a:lnTo>
                  <a:pt x="211" y="1203"/>
                </a:lnTo>
                <a:lnTo>
                  <a:pt x="210" y="1213"/>
                </a:lnTo>
                <a:lnTo>
                  <a:pt x="211" y="1227"/>
                </a:lnTo>
                <a:lnTo>
                  <a:pt x="211" y="1227"/>
                </a:lnTo>
                <a:lnTo>
                  <a:pt x="211" y="1238"/>
                </a:lnTo>
                <a:lnTo>
                  <a:pt x="210" y="1251"/>
                </a:lnTo>
                <a:lnTo>
                  <a:pt x="211" y="1257"/>
                </a:lnTo>
                <a:lnTo>
                  <a:pt x="213" y="1264"/>
                </a:lnTo>
                <a:lnTo>
                  <a:pt x="214" y="1270"/>
                </a:lnTo>
                <a:lnTo>
                  <a:pt x="217" y="1275"/>
                </a:lnTo>
                <a:lnTo>
                  <a:pt x="217" y="1275"/>
                </a:lnTo>
                <a:lnTo>
                  <a:pt x="221" y="1279"/>
                </a:lnTo>
                <a:lnTo>
                  <a:pt x="222" y="1283"/>
                </a:lnTo>
                <a:lnTo>
                  <a:pt x="223" y="1288"/>
                </a:lnTo>
                <a:lnTo>
                  <a:pt x="225" y="1289"/>
                </a:lnTo>
                <a:lnTo>
                  <a:pt x="228" y="1290"/>
                </a:lnTo>
                <a:lnTo>
                  <a:pt x="241" y="1292"/>
                </a:lnTo>
                <a:lnTo>
                  <a:pt x="241" y="1292"/>
                </a:lnTo>
                <a:lnTo>
                  <a:pt x="260" y="1292"/>
                </a:lnTo>
                <a:lnTo>
                  <a:pt x="269" y="1291"/>
                </a:lnTo>
                <a:lnTo>
                  <a:pt x="277" y="1290"/>
                </a:lnTo>
                <a:lnTo>
                  <a:pt x="284" y="1289"/>
                </a:lnTo>
                <a:lnTo>
                  <a:pt x="290" y="1285"/>
                </a:lnTo>
                <a:lnTo>
                  <a:pt x="295" y="1282"/>
                </a:lnTo>
                <a:lnTo>
                  <a:pt x="296" y="1277"/>
                </a:lnTo>
                <a:lnTo>
                  <a:pt x="296" y="1277"/>
                </a:lnTo>
                <a:lnTo>
                  <a:pt x="297" y="1272"/>
                </a:lnTo>
                <a:lnTo>
                  <a:pt x="296" y="1268"/>
                </a:lnTo>
                <a:lnTo>
                  <a:pt x="294" y="1259"/>
                </a:lnTo>
                <a:lnTo>
                  <a:pt x="292" y="1252"/>
                </a:lnTo>
                <a:lnTo>
                  <a:pt x="290" y="1249"/>
                </a:lnTo>
                <a:lnTo>
                  <a:pt x="290" y="1245"/>
                </a:lnTo>
                <a:lnTo>
                  <a:pt x="290" y="1245"/>
                </a:lnTo>
                <a:lnTo>
                  <a:pt x="292" y="1232"/>
                </a:lnTo>
                <a:lnTo>
                  <a:pt x="293" y="1222"/>
                </a:lnTo>
                <a:lnTo>
                  <a:pt x="293" y="1222"/>
                </a:lnTo>
                <a:lnTo>
                  <a:pt x="293" y="1210"/>
                </a:lnTo>
                <a:lnTo>
                  <a:pt x="293" y="1205"/>
                </a:lnTo>
                <a:lnTo>
                  <a:pt x="295" y="1200"/>
                </a:lnTo>
                <a:lnTo>
                  <a:pt x="295" y="1200"/>
                </a:lnTo>
                <a:lnTo>
                  <a:pt x="300" y="1192"/>
                </a:lnTo>
                <a:lnTo>
                  <a:pt x="303" y="1185"/>
                </a:lnTo>
                <a:lnTo>
                  <a:pt x="303" y="1185"/>
                </a:lnTo>
                <a:lnTo>
                  <a:pt x="306" y="1178"/>
                </a:lnTo>
                <a:lnTo>
                  <a:pt x="306" y="1174"/>
                </a:lnTo>
                <a:lnTo>
                  <a:pt x="306" y="1170"/>
                </a:lnTo>
                <a:lnTo>
                  <a:pt x="306" y="1170"/>
                </a:lnTo>
                <a:lnTo>
                  <a:pt x="305" y="1166"/>
                </a:lnTo>
                <a:lnTo>
                  <a:pt x="302" y="1164"/>
                </a:lnTo>
                <a:lnTo>
                  <a:pt x="301" y="1161"/>
                </a:lnTo>
                <a:lnTo>
                  <a:pt x="301" y="1159"/>
                </a:lnTo>
                <a:lnTo>
                  <a:pt x="301" y="1159"/>
                </a:lnTo>
                <a:lnTo>
                  <a:pt x="303" y="1156"/>
                </a:lnTo>
                <a:lnTo>
                  <a:pt x="305" y="1153"/>
                </a:lnTo>
                <a:lnTo>
                  <a:pt x="306" y="1153"/>
                </a:lnTo>
                <a:lnTo>
                  <a:pt x="306" y="1153"/>
                </a:lnTo>
                <a:lnTo>
                  <a:pt x="329" y="1154"/>
                </a:lnTo>
                <a:lnTo>
                  <a:pt x="353" y="1156"/>
                </a:lnTo>
                <a:lnTo>
                  <a:pt x="353" y="1156"/>
                </a:lnTo>
                <a:lnTo>
                  <a:pt x="355" y="1164"/>
                </a:lnTo>
                <a:lnTo>
                  <a:pt x="356" y="1172"/>
                </a:lnTo>
                <a:lnTo>
                  <a:pt x="356" y="1172"/>
                </a:lnTo>
                <a:lnTo>
                  <a:pt x="359" y="1174"/>
                </a:lnTo>
                <a:lnTo>
                  <a:pt x="361" y="1177"/>
                </a:lnTo>
                <a:lnTo>
                  <a:pt x="372" y="1177"/>
                </a:lnTo>
                <a:lnTo>
                  <a:pt x="372" y="1185"/>
                </a:lnTo>
                <a:lnTo>
                  <a:pt x="376" y="1185"/>
                </a:lnTo>
                <a:lnTo>
                  <a:pt x="376" y="1213"/>
                </a:lnTo>
                <a:lnTo>
                  <a:pt x="376" y="1213"/>
                </a:lnTo>
                <a:lnTo>
                  <a:pt x="378" y="1214"/>
                </a:lnTo>
                <a:lnTo>
                  <a:pt x="380" y="1218"/>
                </a:lnTo>
                <a:lnTo>
                  <a:pt x="385" y="1222"/>
                </a:lnTo>
                <a:lnTo>
                  <a:pt x="388" y="1223"/>
                </a:lnTo>
                <a:lnTo>
                  <a:pt x="392" y="1224"/>
                </a:lnTo>
                <a:lnTo>
                  <a:pt x="392" y="1224"/>
                </a:lnTo>
                <a:lnTo>
                  <a:pt x="398" y="1223"/>
                </a:lnTo>
                <a:lnTo>
                  <a:pt x="404" y="1219"/>
                </a:lnTo>
                <a:lnTo>
                  <a:pt x="407" y="1216"/>
                </a:lnTo>
                <a:lnTo>
                  <a:pt x="408" y="1211"/>
                </a:lnTo>
                <a:lnTo>
                  <a:pt x="408" y="1211"/>
                </a:lnTo>
                <a:lnTo>
                  <a:pt x="408" y="1179"/>
                </a:lnTo>
                <a:lnTo>
                  <a:pt x="408" y="1161"/>
                </a:lnTo>
                <a:lnTo>
                  <a:pt x="408" y="1153"/>
                </a:lnTo>
                <a:lnTo>
                  <a:pt x="408" y="1153"/>
                </a:lnTo>
                <a:lnTo>
                  <a:pt x="412" y="1152"/>
                </a:lnTo>
                <a:lnTo>
                  <a:pt x="414" y="1151"/>
                </a:lnTo>
                <a:lnTo>
                  <a:pt x="415" y="1148"/>
                </a:lnTo>
                <a:lnTo>
                  <a:pt x="415" y="1148"/>
                </a:lnTo>
                <a:lnTo>
                  <a:pt x="414" y="1144"/>
                </a:lnTo>
                <a:lnTo>
                  <a:pt x="413" y="1140"/>
                </a:lnTo>
                <a:lnTo>
                  <a:pt x="413" y="1140"/>
                </a:lnTo>
                <a:lnTo>
                  <a:pt x="412" y="1138"/>
                </a:lnTo>
                <a:lnTo>
                  <a:pt x="411" y="1135"/>
                </a:lnTo>
                <a:lnTo>
                  <a:pt x="411" y="1135"/>
                </a:lnTo>
                <a:lnTo>
                  <a:pt x="409" y="1135"/>
                </a:lnTo>
                <a:lnTo>
                  <a:pt x="408" y="1132"/>
                </a:lnTo>
                <a:lnTo>
                  <a:pt x="408" y="1132"/>
                </a:lnTo>
                <a:lnTo>
                  <a:pt x="408" y="1105"/>
                </a:lnTo>
                <a:lnTo>
                  <a:pt x="408" y="1080"/>
                </a:lnTo>
                <a:lnTo>
                  <a:pt x="408" y="1080"/>
                </a:lnTo>
                <a:lnTo>
                  <a:pt x="406" y="1074"/>
                </a:lnTo>
                <a:lnTo>
                  <a:pt x="402" y="1071"/>
                </a:lnTo>
                <a:lnTo>
                  <a:pt x="400" y="1068"/>
                </a:lnTo>
                <a:lnTo>
                  <a:pt x="398" y="1068"/>
                </a:lnTo>
                <a:lnTo>
                  <a:pt x="398" y="1068"/>
                </a:lnTo>
                <a:lnTo>
                  <a:pt x="393" y="1067"/>
                </a:lnTo>
                <a:lnTo>
                  <a:pt x="387" y="1067"/>
                </a:lnTo>
                <a:lnTo>
                  <a:pt x="382" y="1068"/>
                </a:lnTo>
                <a:lnTo>
                  <a:pt x="380" y="1069"/>
                </a:lnTo>
                <a:lnTo>
                  <a:pt x="379" y="1072"/>
                </a:lnTo>
                <a:lnTo>
                  <a:pt x="379" y="1072"/>
                </a:lnTo>
                <a:lnTo>
                  <a:pt x="376" y="1077"/>
                </a:lnTo>
                <a:lnTo>
                  <a:pt x="375" y="1082"/>
                </a:lnTo>
                <a:lnTo>
                  <a:pt x="374" y="1087"/>
                </a:lnTo>
                <a:lnTo>
                  <a:pt x="346" y="1087"/>
                </a:lnTo>
                <a:lnTo>
                  <a:pt x="345" y="1042"/>
                </a:lnTo>
                <a:lnTo>
                  <a:pt x="345" y="1042"/>
                </a:lnTo>
                <a:lnTo>
                  <a:pt x="355" y="1023"/>
                </a:lnTo>
                <a:lnTo>
                  <a:pt x="355" y="1023"/>
                </a:lnTo>
                <a:lnTo>
                  <a:pt x="356" y="1020"/>
                </a:lnTo>
                <a:lnTo>
                  <a:pt x="356" y="1016"/>
                </a:lnTo>
                <a:lnTo>
                  <a:pt x="356" y="1012"/>
                </a:lnTo>
                <a:lnTo>
                  <a:pt x="356" y="1012"/>
                </a:lnTo>
                <a:lnTo>
                  <a:pt x="359" y="1012"/>
                </a:lnTo>
                <a:lnTo>
                  <a:pt x="360" y="1012"/>
                </a:lnTo>
                <a:lnTo>
                  <a:pt x="361" y="1011"/>
                </a:lnTo>
                <a:lnTo>
                  <a:pt x="361" y="1011"/>
                </a:lnTo>
                <a:lnTo>
                  <a:pt x="361" y="1003"/>
                </a:lnTo>
                <a:lnTo>
                  <a:pt x="361" y="995"/>
                </a:lnTo>
                <a:lnTo>
                  <a:pt x="361" y="995"/>
                </a:lnTo>
                <a:lnTo>
                  <a:pt x="362" y="993"/>
                </a:lnTo>
                <a:lnTo>
                  <a:pt x="363" y="990"/>
                </a:lnTo>
                <a:lnTo>
                  <a:pt x="366" y="989"/>
                </a:lnTo>
                <a:lnTo>
                  <a:pt x="366" y="989"/>
                </a:lnTo>
                <a:lnTo>
                  <a:pt x="365" y="986"/>
                </a:lnTo>
                <a:lnTo>
                  <a:pt x="365" y="983"/>
                </a:lnTo>
                <a:lnTo>
                  <a:pt x="363" y="982"/>
                </a:lnTo>
                <a:lnTo>
                  <a:pt x="363" y="982"/>
                </a:lnTo>
                <a:lnTo>
                  <a:pt x="360" y="980"/>
                </a:lnTo>
                <a:lnTo>
                  <a:pt x="358" y="977"/>
                </a:lnTo>
                <a:lnTo>
                  <a:pt x="356" y="976"/>
                </a:lnTo>
                <a:lnTo>
                  <a:pt x="356" y="976"/>
                </a:lnTo>
                <a:lnTo>
                  <a:pt x="356" y="959"/>
                </a:lnTo>
                <a:lnTo>
                  <a:pt x="356" y="947"/>
                </a:lnTo>
                <a:lnTo>
                  <a:pt x="356" y="943"/>
                </a:lnTo>
                <a:lnTo>
                  <a:pt x="356" y="942"/>
                </a:lnTo>
                <a:lnTo>
                  <a:pt x="356" y="942"/>
                </a:lnTo>
                <a:lnTo>
                  <a:pt x="361" y="942"/>
                </a:lnTo>
                <a:lnTo>
                  <a:pt x="367" y="942"/>
                </a:lnTo>
                <a:lnTo>
                  <a:pt x="374" y="940"/>
                </a:lnTo>
                <a:lnTo>
                  <a:pt x="378" y="937"/>
                </a:lnTo>
                <a:lnTo>
                  <a:pt x="380" y="935"/>
                </a:lnTo>
                <a:lnTo>
                  <a:pt x="380" y="935"/>
                </a:lnTo>
                <a:lnTo>
                  <a:pt x="385" y="929"/>
                </a:lnTo>
                <a:lnTo>
                  <a:pt x="387" y="921"/>
                </a:lnTo>
                <a:lnTo>
                  <a:pt x="388" y="914"/>
                </a:lnTo>
                <a:lnTo>
                  <a:pt x="387" y="906"/>
                </a:lnTo>
                <a:lnTo>
                  <a:pt x="387" y="906"/>
                </a:lnTo>
                <a:lnTo>
                  <a:pt x="382" y="887"/>
                </a:lnTo>
                <a:lnTo>
                  <a:pt x="379" y="865"/>
                </a:lnTo>
                <a:lnTo>
                  <a:pt x="379" y="865"/>
                </a:lnTo>
                <a:lnTo>
                  <a:pt x="378" y="850"/>
                </a:lnTo>
                <a:lnTo>
                  <a:pt x="378" y="829"/>
                </a:lnTo>
                <a:lnTo>
                  <a:pt x="379" y="803"/>
                </a:lnTo>
                <a:lnTo>
                  <a:pt x="379" y="803"/>
                </a:lnTo>
                <a:lnTo>
                  <a:pt x="398" y="801"/>
                </a:lnTo>
                <a:lnTo>
                  <a:pt x="413" y="797"/>
                </a:lnTo>
                <a:lnTo>
                  <a:pt x="424" y="795"/>
                </a:lnTo>
                <a:lnTo>
                  <a:pt x="424" y="795"/>
                </a:lnTo>
                <a:lnTo>
                  <a:pt x="432" y="791"/>
                </a:lnTo>
                <a:lnTo>
                  <a:pt x="434" y="790"/>
                </a:lnTo>
                <a:lnTo>
                  <a:pt x="434" y="788"/>
                </a:lnTo>
                <a:lnTo>
                  <a:pt x="434" y="788"/>
                </a:lnTo>
                <a:lnTo>
                  <a:pt x="426" y="743"/>
                </a:lnTo>
                <a:lnTo>
                  <a:pt x="419" y="707"/>
                </a:lnTo>
                <a:lnTo>
                  <a:pt x="415" y="679"/>
                </a:lnTo>
                <a:lnTo>
                  <a:pt x="415" y="679"/>
                </a:lnTo>
                <a:lnTo>
                  <a:pt x="411" y="656"/>
                </a:lnTo>
                <a:lnTo>
                  <a:pt x="406" y="630"/>
                </a:lnTo>
                <a:lnTo>
                  <a:pt x="401" y="607"/>
                </a:lnTo>
                <a:lnTo>
                  <a:pt x="400" y="599"/>
                </a:lnTo>
                <a:lnTo>
                  <a:pt x="400" y="594"/>
                </a:lnTo>
                <a:lnTo>
                  <a:pt x="400" y="594"/>
                </a:lnTo>
                <a:lnTo>
                  <a:pt x="401" y="588"/>
                </a:lnTo>
                <a:lnTo>
                  <a:pt x="402" y="583"/>
                </a:lnTo>
                <a:lnTo>
                  <a:pt x="401" y="577"/>
                </a:lnTo>
                <a:lnTo>
                  <a:pt x="398" y="571"/>
                </a:lnTo>
                <a:lnTo>
                  <a:pt x="398" y="571"/>
                </a:lnTo>
                <a:lnTo>
                  <a:pt x="389" y="559"/>
                </a:lnTo>
                <a:lnTo>
                  <a:pt x="382" y="550"/>
                </a:lnTo>
                <a:lnTo>
                  <a:pt x="382" y="550"/>
                </a:lnTo>
                <a:lnTo>
                  <a:pt x="379" y="541"/>
                </a:lnTo>
                <a:lnTo>
                  <a:pt x="376" y="532"/>
                </a:lnTo>
                <a:lnTo>
                  <a:pt x="372" y="519"/>
                </a:lnTo>
                <a:lnTo>
                  <a:pt x="372" y="519"/>
                </a:lnTo>
                <a:lnTo>
                  <a:pt x="372" y="516"/>
                </a:lnTo>
                <a:lnTo>
                  <a:pt x="372" y="513"/>
                </a:lnTo>
                <a:lnTo>
                  <a:pt x="374" y="508"/>
                </a:lnTo>
                <a:lnTo>
                  <a:pt x="379" y="502"/>
                </a:lnTo>
                <a:lnTo>
                  <a:pt x="379" y="502"/>
                </a:lnTo>
                <a:lnTo>
                  <a:pt x="389" y="493"/>
                </a:lnTo>
                <a:lnTo>
                  <a:pt x="393" y="486"/>
                </a:lnTo>
                <a:lnTo>
                  <a:pt x="394" y="482"/>
                </a:lnTo>
                <a:lnTo>
                  <a:pt x="395" y="476"/>
                </a:lnTo>
                <a:lnTo>
                  <a:pt x="395" y="476"/>
                </a:lnTo>
                <a:lnTo>
                  <a:pt x="401" y="434"/>
                </a:lnTo>
                <a:lnTo>
                  <a:pt x="405" y="409"/>
                </a:lnTo>
                <a:lnTo>
                  <a:pt x="406" y="392"/>
                </a:lnTo>
                <a:lnTo>
                  <a:pt x="406" y="392"/>
                </a:lnTo>
                <a:lnTo>
                  <a:pt x="406" y="382"/>
                </a:lnTo>
                <a:lnTo>
                  <a:pt x="402" y="367"/>
                </a:lnTo>
                <a:lnTo>
                  <a:pt x="394" y="328"/>
                </a:lnTo>
                <a:lnTo>
                  <a:pt x="385" y="288"/>
                </a:lnTo>
                <a:lnTo>
                  <a:pt x="379" y="261"/>
                </a:lnTo>
                <a:lnTo>
                  <a:pt x="379" y="261"/>
                </a:lnTo>
                <a:lnTo>
                  <a:pt x="375" y="246"/>
                </a:lnTo>
                <a:lnTo>
                  <a:pt x="373" y="235"/>
                </a:lnTo>
                <a:lnTo>
                  <a:pt x="371" y="230"/>
                </a:lnTo>
                <a:lnTo>
                  <a:pt x="368" y="225"/>
                </a:lnTo>
                <a:lnTo>
                  <a:pt x="365" y="222"/>
                </a:lnTo>
                <a:lnTo>
                  <a:pt x="361" y="218"/>
                </a:lnTo>
                <a:lnTo>
                  <a:pt x="361" y="218"/>
                </a:lnTo>
                <a:lnTo>
                  <a:pt x="356" y="216"/>
                </a:lnTo>
                <a:lnTo>
                  <a:pt x="352" y="213"/>
                </a:lnTo>
                <a:lnTo>
                  <a:pt x="342" y="211"/>
                </a:lnTo>
                <a:lnTo>
                  <a:pt x="332" y="210"/>
                </a:lnTo>
                <a:lnTo>
                  <a:pt x="332" y="210"/>
                </a:lnTo>
                <a:lnTo>
                  <a:pt x="328" y="203"/>
                </a:lnTo>
                <a:lnTo>
                  <a:pt x="319" y="186"/>
                </a:lnTo>
                <a:lnTo>
                  <a:pt x="319" y="186"/>
                </a:lnTo>
                <a:lnTo>
                  <a:pt x="310" y="175"/>
                </a:lnTo>
                <a:lnTo>
                  <a:pt x="306" y="169"/>
                </a:lnTo>
                <a:lnTo>
                  <a:pt x="306" y="169"/>
                </a:lnTo>
                <a:lnTo>
                  <a:pt x="301" y="162"/>
                </a:lnTo>
                <a:lnTo>
                  <a:pt x="296" y="155"/>
                </a:lnTo>
                <a:lnTo>
                  <a:pt x="296" y="155"/>
                </a:lnTo>
                <a:lnTo>
                  <a:pt x="288" y="144"/>
                </a:lnTo>
                <a:lnTo>
                  <a:pt x="288" y="144"/>
                </a:lnTo>
                <a:lnTo>
                  <a:pt x="289" y="137"/>
                </a:lnTo>
                <a:lnTo>
                  <a:pt x="289" y="118"/>
                </a:lnTo>
                <a:lnTo>
                  <a:pt x="288" y="93"/>
                </a:lnTo>
                <a:lnTo>
                  <a:pt x="287" y="81"/>
                </a:lnTo>
                <a:lnTo>
                  <a:pt x="284" y="68"/>
                </a:lnTo>
                <a:lnTo>
                  <a:pt x="284" y="68"/>
                </a:lnTo>
                <a:lnTo>
                  <a:pt x="281" y="58"/>
                </a:lnTo>
                <a:lnTo>
                  <a:pt x="276" y="47"/>
                </a:lnTo>
                <a:lnTo>
                  <a:pt x="270" y="38"/>
                </a:lnTo>
                <a:lnTo>
                  <a:pt x="264" y="30"/>
                </a:lnTo>
                <a:lnTo>
                  <a:pt x="259" y="22"/>
                </a:lnTo>
                <a:lnTo>
                  <a:pt x="253" y="15"/>
                </a:lnTo>
                <a:lnTo>
                  <a:pt x="241" y="7"/>
                </a:lnTo>
                <a:lnTo>
                  <a:pt x="241" y="7"/>
                </a:lnTo>
                <a:lnTo>
                  <a:pt x="235" y="5"/>
                </a:lnTo>
                <a:lnTo>
                  <a:pt x="229" y="2"/>
                </a:lnTo>
                <a:lnTo>
                  <a:pt x="216" y="0"/>
                </a:lnTo>
                <a:lnTo>
                  <a:pt x="204" y="0"/>
                </a:lnTo>
                <a:lnTo>
                  <a:pt x="201" y="0"/>
                </a:lnTo>
                <a:lnTo>
                  <a:pt x="201" y="0"/>
                </a:lnTo>
                <a:lnTo>
                  <a:pt x="192" y="0"/>
                </a:lnTo>
                <a:lnTo>
                  <a:pt x="184" y="0"/>
                </a:lnTo>
                <a:lnTo>
                  <a:pt x="175" y="2"/>
                </a:lnTo>
                <a:lnTo>
                  <a:pt x="175" y="2"/>
                </a:lnTo>
                <a:lnTo>
                  <a:pt x="164" y="7"/>
                </a:lnTo>
                <a:lnTo>
                  <a:pt x="156" y="13"/>
                </a:lnTo>
                <a:lnTo>
                  <a:pt x="150" y="20"/>
                </a:lnTo>
                <a:lnTo>
                  <a:pt x="144" y="26"/>
                </a:lnTo>
                <a:lnTo>
                  <a:pt x="144" y="26"/>
                </a:lnTo>
                <a:lnTo>
                  <a:pt x="139" y="34"/>
                </a:lnTo>
                <a:lnTo>
                  <a:pt x="134" y="45"/>
                </a:lnTo>
                <a:lnTo>
                  <a:pt x="129" y="61"/>
                </a:lnTo>
                <a:lnTo>
                  <a:pt x="126" y="71"/>
                </a:lnTo>
                <a:lnTo>
                  <a:pt x="125" y="81"/>
                </a:lnTo>
                <a:lnTo>
                  <a:pt x="125" y="81"/>
                </a:lnTo>
                <a:lnTo>
                  <a:pt x="124" y="106"/>
                </a:lnTo>
                <a:lnTo>
                  <a:pt x="124" y="131"/>
                </a:lnTo>
                <a:lnTo>
                  <a:pt x="125" y="157"/>
                </a:lnTo>
                <a:lnTo>
                  <a:pt x="125" y="157"/>
                </a:lnTo>
                <a:lnTo>
                  <a:pt x="119" y="165"/>
                </a:lnTo>
                <a:lnTo>
                  <a:pt x="112" y="173"/>
                </a:lnTo>
                <a:lnTo>
                  <a:pt x="112" y="173"/>
                </a:lnTo>
                <a:lnTo>
                  <a:pt x="111" y="172"/>
                </a:lnTo>
                <a:lnTo>
                  <a:pt x="111" y="171"/>
                </a:lnTo>
                <a:lnTo>
                  <a:pt x="110" y="171"/>
                </a:lnTo>
                <a:lnTo>
                  <a:pt x="109" y="171"/>
                </a:lnTo>
                <a:lnTo>
                  <a:pt x="104" y="176"/>
                </a:lnTo>
                <a:lnTo>
                  <a:pt x="104" y="176"/>
                </a:lnTo>
                <a:lnTo>
                  <a:pt x="97" y="184"/>
                </a:lnTo>
                <a:lnTo>
                  <a:pt x="95" y="191"/>
                </a:lnTo>
                <a:lnTo>
                  <a:pt x="95" y="191"/>
                </a:lnTo>
                <a:lnTo>
                  <a:pt x="95" y="196"/>
                </a:lnTo>
                <a:lnTo>
                  <a:pt x="95" y="199"/>
                </a:lnTo>
                <a:lnTo>
                  <a:pt x="93" y="203"/>
                </a:lnTo>
                <a:lnTo>
                  <a:pt x="91" y="208"/>
                </a:lnTo>
                <a:lnTo>
                  <a:pt x="71" y="226"/>
                </a:lnTo>
                <a:lnTo>
                  <a:pt x="71" y="226"/>
                </a:lnTo>
                <a:lnTo>
                  <a:pt x="66" y="231"/>
                </a:lnTo>
                <a:lnTo>
                  <a:pt x="60" y="237"/>
                </a:lnTo>
                <a:lnTo>
                  <a:pt x="52" y="245"/>
                </a:lnTo>
                <a:lnTo>
                  <a:pt x="45" y="255"/>
                </a:lnTo>
                <a:lnTo>
                  <a:pt x="37" y="268"/>
                </a:lnTo>
                <a:lnTo>
                  <a:pt x="29" y="282"/>
                </a:lnTo>
                <a:lnTo>
                  <a:pt x="21" y="300"/>
                </a:lnTo>
                <a:lnTo>
                  <a:pt x="21" y="300"/>
                </a:lnTo>
                <a:lnTo>
                  <a:pt x="17" y="320"/>
                </a:lnTo>
                <a:lnTo>
                  <a:pt x="12" y="343"/>
                </a:lnTo>
                <a:lnTo>
                  <a:pt x="8" y="368"/>
                </a:lnTo>
                <a:lnTo>
                  <a:pt x="5" y="393"/>
                </a:lnTo>
                <a:lnTo>
                  <a:pt x="1" y="435"/>
                </a:lnTo>
                <a:lnTo>
                  <a:pt x="0" y="458"/>
                </a:lnTo>
                <a:lnTo>
                  <a:pt x="0" y="458"/>
                </a:lnTo>
                <a:lnTo>
                  <a:pt x="0" y="469"/>
                </a:lnTo>
                <a:lnTo>
                  <a:pt x="1" y="475"/>
                </a:lnTo>
                <a:lnTo>
                  <a:pt x="5" y="485"/>
                </a:lnTo>
                <a:lnTo>
                  <a:pt x="5" y="485"/>
                </a:lnTo>
                <a:lnTo>
                  <a:pt x="11" y="499"/>
                </a:lnTo>
                <a:lnTo>
                  <a:pt x="19" y="514"/>
                </a:lnTo>
                <a:lnTo>
                  <a:pt x="27" y="529"/>
                </a:lnTo>
                <a:lnTo>
                  <a:pt x="33" y="542"/>
                </a:lnTo>
                <a:lnTo>
                  <a:pt x="33" y="542"/>
                </a:lnTo>
                <a:lnTo>
                  <a:pt x="43" y="571"/>
                </a:lnTo>
                <a:lnTo>
                  <a:pt x="47" y="587"/>
                </a:lnTo>
                <a:lnTo>
                  <a:pt x="47" y="587"/>
                </a:lnTo>
                <a:close/>
                <a:moveTo>
                  <a:pt x="353" y="1127"/>
                </a:moveTo>
                <a:lnTo>
                  <a:pt x="353" y="1140"/>
                </a:lnTo>
                <a:lnTo>
                  <a:pt x="346" y="1140"/>
                </a:lnTo>
                <a:lnTo>
                  <a:pt x="346" y="1140"/>
                </a:lnTo>
                <a:lnTo>
                  <a:pt x="346" y="1124"/>
                </a:lnTo>
                <a:lnTo>
                  <a:pt x="346" y="1124"/>
                </a:lnTo>
                <a:lnTo>
                  <a:pt x="347" y="1123"/>
                </a:lnTo>
                <a:lnTo>
                  <a:pt x="349" y="1123"/>
                </a:lnTo>
                <a:lnTo>
                  <a:pt x="353" y="1124"/>
                </a:lnTo>
                <a:lnTo>
                  <a:pt x="353" y="1124"/>
                </a:lnTo>
                <a:lnTo>
                  <a:pt x="353" y="1119"/>
                </a:lnTo>
                <a:lnTo>
                  <a:pt x="355" y="1114"/>
                </a:lnTo>
                <a:lnTo>
                  <a:pt x="355" y="1114"/>
                </a:lnTo>
                <a:lnTo>
                  <a:pt x="355" y="1114"/>
                </a:lnTo>
                <a:lnTo>
                  <a:pt x="355" y="1112"/>
                </a:lnTo>
                <a:lnTo>
                  <a:pt x="355" y="1111"/>
                </a:lnTo>
                <a:lnTo>
                  <a:pt x="348" y="1108"/>
                </a:lnTo>
                <a:lnTo>
                  <a:pt x="348" y="1095"/>
                </a:lnTo>
                <a:lnTo>
                  <a:pt x="376" y="1095"/>
                </a:lnTo>
                <a:lnTo>
                  <a:pt x="376" y="1111"/>
                </a:lnTo>
                <a:lnTo>
                  <a:pt x="369" y="1111"/>
                </a:lnTo>
                <a:lnTo>
                  <a:pt x="369" y="1119"/>
                </a:lnTo>
                <a:lnTo>
                  <a:pt x="369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53" y="1127"/>
                </a:lnTo>
                <a:lnTo>
                  <a:pt x="353" y="1127"/>
                </a:lnTo>
                <a:close/>
                <a:moveTo>
                  <a:pt x="333" y="1121"/>
                </a:moveTo>
                <a:lnTo>
                  <a:pt x="333" y="1121"/>
                </a:lnTo>
                <a:lnTo>
                  <a:pt x="333" y="1121"/>
                </a:lnTo>
                <a:lnTo>
                  <a:pt x="333" y="1121"/>
                </a:lnTo>
                <a:lnTo>
                  <a:pt x="333" y="1121"/>
                </a:lnTo>
                <a:lnTo>
                  <a:pt x="333" y="1121"/>
                </a:lnTo>
                <a:close/>
                <a:moveTo>
                  <a:pt x="333" y="1127"/>
                </a:moveTo>
                <a:lnTo>
                  <a:pt x="333" y="1127"/>
                </a:lnTo>
                <a:lnTo>
                  <a:pt x="330" y="1131"/>
                </a:lnTo>
                <a:lnTo>
                  <a:pt x="327" y="1134"/>
                </a:lnTo>
                <a:lnTo>
                  <a:pt x="327" y="1134"/>
                </a:lnTo>
                <a:lnTo>
                  <a:pt x="330" y="1138"/>
                </a:lnTo>
                <a:lnTo>
                  <a:pt x="333" y="1140"/>
                </a:lnTo>
                <a:lnTo>
                  <a:pt x="308" y="1140"/>
                </a:lnTo>
                <a:lnTo>
                  <a:pt x="306" y="1147"/>
                </a:lnTo>
                <a:lnTo>
                  <a:pt x="306" y="1147"/>
                </a:lnTo>
                <a:lnTo>
                  <a:pt x="302" y="1145"/>
                </a:lnTo>
                <a:lnTo>
                  <a:pt x="296" y="1143"/>
                </a:lnTo>
                <a:lnTo>
                  <a:pt x="296" y="1143"/>
                </a:lnTo>
                <a:lnTo>
                  <a:pt x="295" y="1138"/>
                </a:lnTo>
                <a:lnTo>
                  <a:pt x="295" y="1134"/>
                </a:lnTo>
                <a:lnTo>
                  <a:pt x="295" y="1134"/>
                </a:lnTo>
                <a:lnTo>
                  <a:pt x="299" y="1130"/>
                </a:lnTo>
                <a:lnTo>
                  <a:pt x="303" y="1125"/>
                </a:lnTo>
                <a:lnTo>
                  <a:pt x="303" y="1125"/>
                </a:lnTo>
                <a:lnTo>
                  <a:pt x="313" y="1125"/>
                </a:lnTo>
                <a:lnTo>
                  <a:pt x="322" y="1125"/>
                </a:lnTo>
                <a:lnTo>
                  <a:pt x="322" y="1125"/>
                </a:lnTo>
                <a:lnTo>
                  <a:pt x="328" y="1124"/>
                </a:lnTo>
                <a:lnTo>
                  <a:pt x="333" y="1121"/>
                </a:lnTo>
                <a:lnTo>
                  <a:pt x="333" y="1121"/>
                </a:lnTo>
                <a:lnTo>
                  <a:pt x="334" y="1125"/>
                </a:lnTo>
                <a:lnTo>
                  <a:pt x="333" y="1127"/>
                </a:lnTo>
                <a:lnTo>
                  <a:pt x="333" y="1127"/>
                </a:lnTo>
                <a:close/>
                <a:moveTo>
                  <a:pt x="93" y="1098"/>
                </a:moveTo>
                <a:lnTo>
                  <a:pt x="89" y="1108"/>
                </a:lnTo>
                <a:lnTo>
                  <a:pt x="89" y="1108"/>
                </a:lnTo>
                <a:lnTo>
                  <a:pt x="89" y="1114"/>
                </a:lnTo>
                <a:lnTo>
                  <a:pt x="89" y="1127"/>
                </a:lnTo>
                <a:lnTo>
                  <a:pt x="89" y="1127"/>
                </a:lnTo>
                <a:lnTo>
                  <a:pt x="89" y="1131"/>
                </a:lnTo>
                <a:lnTo>
                  <a:pt x="90" y="1133"/>
                </a:lnTo>
                <a:lnTo>
                  <a:pt x="93" y="1138"/>
                </a:lnTo>
                <a:lnTo>
                  <a:pt x="98" y="1139"/>
                </a:lnTo>
                <a:lnTo>
                  <a:pt x="99" y="1140"/>
                </a:lnTo>
                <a:lnTo>
                  <a:pt x="89" y="1151"/>
                </a:lnTo>
                <a:lnTo>
                  <a:pt x="89" y="1151"/>
                </a:lnTo>
                <a:lnTo>
                  <a:pt x="85" y="1151"/>
                </a:lnTo>
                <a:lnTo>
                  <a:pt x="83" y="1151"/>
                </a:lnTo>
                <a:lnTo>
                  <a:pt x="82" y="1151"/>
                </a:lnTo>
                <a:lnTo>
                  <a:pt x="82" y="1151"/>
                </a:lnTo>
                <a:lnTo>
                  <a:pt x="82" y="1145"/>
                </a:lnTo>
                <a:lnTo>
                  <a:pt x="82" y="1138"/>
                </a:lnTo>
                <a:lnTo>
                  <a:pt x="82" y="1138"/>
                </a:lnTo>
                <a:lnTo>
                  <a:pt x="82" y="1131"/>
                </a:lnTo>
                <a:lnTo>
                  <a:pt x="80" y="1125"/>
                </a:lnTo>
                <a:lnTo>
                  <a:pt x="67" y="1113"/>
                </a:lnTo>
                <a:lnTo>
                  <a:pt x="67" y="1113"/>
                </a:lnTo>
                <a:lnTo>
                  <a:pt x="66" y="1105"/>
                </a:lnTo>
                <a:lnTo>
                  <a:pt x="67" y="1098"/>
                </a:lnTo>
                <a:lnTo>
                  <a:pt x="67" y="1098"/>
                </a:lnTo>
                <a:lnTo>
                  <a:pt x="80" y="1098"/>
                </a:lnTo>
                <a:lnTo>
                  <a:pt x="93" y="1098"/>
                </a:lnTo>
                <a:lnTo>
                  <a:pt x="93" y="10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9045C66A-6870-4556-8907-495EB436FC05}"/>
              </a:ext>
            </a:extLst>
          </p:cNvPr>
          <p:cNvSpPr>
            <a:spLocks noEditPoints="1"/>
          </p:cNvSpPr>
          <p:nvPr/>
        </p:nvSpPr>
        <p:spPr bwMode="auto">
          <a:xfrm>
            <a:off x="4301211" y="4671550"/>
            <a:ext cx="1191849" cy="1681710"/>
          </a:xfrm>
          <a:custGeom>
            <a:avLst/>
            <a:gdLst>
              <a:gd name="T0" fmla="*/ 309 w 1090"/>
              <a:gd name="T1" fmla="*/ 811 h 1538"/>
              <a:gd name="T2" fmla="*/ 240 w 1090"/>
              <a:gd name="T3" fmla="*/ 850 h 1538"/>
              <a:gd name="T4" fmla="*/ 184 w 1090"/>
              <a:gd name="T5" fmla="*/ 932 h 1538"/>
              <a:gd name="T6" fmla="*/ 175 w 1090"/>
              <a:gd name="T7" fmla="*/ 1025 h 1538"/>
              <a:gd name="T8" fmla="*/ 162 w 1090"/>
              <a:gd name="T9" fmla="*/ 1152 h 1538"/>
              <a:gd name="T10" fmla="*/ 23 w 1090"/>
              <a:gd name="T11" fmla="*/ 1399 h 1538"/>
              <a:gd name="T12" fmla="*/ 35 w 1090"/>
              <a:gd name="T13" fmla="*/ 1487 h 1538"/>
              <a:gd name="T14" fmla="*/ 134 w 1090"/>
              <a:gd name="T15" fmla="*/ 1455 h 1538"/>
              <a:gd name="T16" fmla="*/ 72 w 1090"/>
              <a:gd name="T17" fmla="*/ 1397 h 1538"/>
              <a:gd name="T18" fmla="*/ 252 w 1090"/>
              <a:gd name="T19" fmla="*/ 1406 h 1538"/>
              <a:gd name="T20" fmla="*/ 240 w 1090"/>
              <a:gd name="T21" fmla="*/ 1512 h 1538"/>
              <a:gd name="T22" fmla="*/ 352 w 1090"/>
              <a:gd name="T23" fmla="*/ 1519 h 1538"/>
              <a:gd name="T24" fmla="*/ 313 w 1090"/>
              <a:gd name="T25" fmla="*/ 1427 h 1538"/>
              <a:gd name="T26" fmla="*/ 285 w 1090"/>
              <a:gd name="T27" fmla="*/ 1378 h 1538"/>
              <a:gd name="T28" fmla="*/ 332 w 1090"/>
              <a:gd name="T29" fmla="*/ 1396 h 1538"/>
              <a:gd name="T30" fmla="*/ 431 w 1090"/>
              <a:gd name="T31" fmla="*/ 1442 h 1538"/>
              <a:gd name="T32" fmla="*/ 433 w 1090"/>
              <a:gd name="T33" fmla="*/ 1354 h 1538"/>
              <a:gd name="T34" fmla="*/ 453 w 1090"/>
              <a:gd name="T35" fmla="*/ 1295 h 1538"/>
              <a:gd name="T36" fmla="*/ 522 w 1090"/>
              <a:gd name="T37" fmla="*/ 1320 h 1538"/>
              <a:gd name="T38" fmla="*/ 473 w 1090"/>
              <a:gd name="T39" fmla="*/ 1342 h 1538"/>
              <a:gd name="T40" fmla="*/ 543 w 1090"/>
              <a:gd name="T41" fmla="*/ 1406 h 1538"/>
              <a:gd name="T42" fmla="*/ 603 w 1090"/>
              <a:gd name="T43" fmla="*/ 1465 h 1538"/>
              <a:gd name="T44" fmla="*/ 670 w 1090"/>
              <a:gd name="T45" fmla="*/ 1429 h 1538"/>
              <a:gd name="T46" fmla="*/ 683 w 1090"/>
              <a:gd name="T47" fmla="*/ 1360 h 1538"/>
              <a:gd name="T48" fmla="*/ 710 w 1090"/>
              <a:gd name="T49" fmla="*/ 1253 h 1538"/>
              <a:gd name="T50" fmla="*/ 772 w 1090"/>
              <a:gd name="T51" fmla="*/ 939 h 1538"/>
              <a:gd name="T52" fmla="*/ 938 w 1090"/>
              <a:gd name="T53" fmla="*/ 1090 h 1538"/>
              <a:gd name="T54" fmla="*/ 964 w 1090"/>
              <a:gd name="T55" fmla="*/ 1321 h 1538"/>
              <a:gd name="T56" fmla="*/ 924 w 1090"/>
              <a:gd name="T57" fmla="*/ 1396 h 1538"/>
              <a:gd name="T58" fmla="*/ 1090 w 1090"/>
              <a:gd name="T59" fmla="*/ 1370 h 1538"/>
              <a:gd name="T60" fmla="*/ 1082 w 1090"/>
              <a:gd name="T61" fmla="*/ 1271 h 1538"/>
              <a:gd name="T62" fmla="*/ 1024 w 1090"/>
              <a:gd name="T63" fmla="*/ 1000 h 1538"/>
              <a:gd name="T64" fmla="*/ 1004 w 1090"/>
              <a:gd name="T65" fmla="*/ 731 h 1538"/>
              <a:gd name="T66" fmla="*/ 997 w 1090"/>
              <a:gd name="T67" fmla="*/ 505 h 1538"/>
              <a:gd name="T68" fmla="*/ 943 w 1090"/>
              <a:gd name="T69" fmla="*/ 211 h 1538"/>
              <a:gd name="T70" fmla="*/ 787 w 1090"/>
              <a:gd name="T71" fmla="*/ 85 h 1538"/>
              <a:gd name="T72" fmla="*/ 735 w 1090"/>
              <a:gd name="T73" fmla="*/ 5 h 1538"/>
              <a:gd name="T74" fmla="*/ 612 w 1090"/>
              <a:gd name="T75" fmla="*/ 64 h 1538"/>
              <a:gd name="T76" fmla="*/ 590 w 1090"/>
              <a:gd name="T77" fmla="*/ 133 h 1538"/>
              <a:gd name="T78" fmla="*/ 666 w 1090"/>
              <a:gd name="T79" fmla="*/ 207 h 1538"/>
              <a:gd name="T80" fmla="*/ 633 w 1090"/>
              <a:gd name="T81" fmla="*/ 271 h 1538"/>
              <a:gd name="T82" fmla="*/ 585 w 1090"/>
              <a:gd name="T83" fmla="*/ 426 h 1538"/>
              <a:gd name="T84" fmla="*/ 506 w 1090"/>
              <a:gd name="T85" fmla="*/ 560 h 1538"/>
              <a:gd name="T86" fmla="*/ 431 w 1090"/>
              <a:gd name="T87" fmla="*/ 600 h 1538"/>
              <a:gd name="T88" fmla="*/ 451 w 1090"/>
              <a:gd name="T89" fmla="*/ 651 h 1538"/>
              <a:gd name="T90" fmla="*/ 466 w 1090"/>
              <a:gd name="T91" fmla="*/ 677 h 1538"/>
              <a:gd name="T92" fmla="*/ 528 w 1090"/>
              <a:gd name="T93" fmla="*/ 623 h 1538"/>
              <a:gd name="T94" fmla="*/ 604 w 1090"/>
              <a:gd name="T95" fmla="*/ 559 h 1538"/>
              <a:gd name="T96" fmla="*/ 617 w 1090"/>
              <a:gd name="T97" fmla="*/ 586 h 1538"/>
              <a:gd name="T98" fmla="*/ 634 w 1090"/>
              <a:gd name="T99" fmla="*/ 645 h 1538"/>
              <a:gd name="T100" fmla="*/ 653 w 1090"/>
              <a:gd name="T101" fmla="*/ 634 h 1538"/>
              <a:gd name="T102" fmla="*/ 693 w 1090"/>
              <a:gd name="T103" fmla="*/ 639 h 1538"/>
              <a:gd name="T104" fmla="*/ 674 w 1090"/>
              <a:gd name="T105" fmla="*/ 710 h 1538"/>
              <a:gd name="T106" fmla="*/ 616 w 1090"/>
              <a:gd name="T107" fmla="*/ 711 h 1538"/>
              <a:gd name="T108" fmla="*/ 550 w 1090"/>
              <a:gd name="T109" fmla="*/ 658 h 1538"/>
              <a:gd name="T110" fmla="*/ 565 w 1090"/>
              <a:gd name="T111" fmla="*/ 1192 h 1538"/>
              <a:gd name="T112" fmla="*/ 565 w 1090"/>
              <a:gd name="T113" fmla="*/ 1246 h 1538"/>
              <a:gd name="T114" fmla="*/ 314 w 1090"/>
              <a:gd name="T115" fmla="*/ 1226 h 1538"/>
              <a:gd name="T116" fmla="*/ 119 w 1090"/>
              <a:gd name="T117" fmla="*/ 1264 h 1538"/>
              <a:gd name="T118" fmla="*/ 296 w 1090"/>
              <a:gd name="T119" fmla="*/ 1307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90" h="1538">
                <a:moveTo>
                  <a:pt x="379" y="670"/>
                </a:moveTo>
                <a:lnTo>
                  <a:pt x="379" y="670"/>
                </a:lnTo>
                <a:lnTo>
                  <a:pt x="370" y="680"/>
                </a:lnTo>
                <a:lnTo>
                  <a:pt x="367" y="685"/>
                </a:lnTo>
                <a:lnTo>
                  <a:pt x="366" y="692"/>
                </a:lnTo>
                <a:lnTo>
                  <a:pt x="366" y="692"/>
                </a:lnTo>
                <a:lnTo>
                  <a:pt x="367" y="730"/>
                </a:lnTo>
                <a:lnTo>
                  <a:pt x="367" y="752"/>
                </a:lnTo>
                <a:lnTo>
                  <a:pt x="367" y="759"/>
                </a:lnTo>
                <a:lnTo>
                  <a:pt x="366" y="764"/>
                </a:lnTo>
                <a:lnTo>
                  <a:pt x="366" y="764"/>
                </a:lnTo>
                <a:lnTo>
                  <a:pt x="358" y="774"/>
                </a:lnTo>
                <a:lnTo>
                  <a:pt x="341" y="789"/>
                </a:lnTo>
                <a:lnTo>
                  <a:pt x="324" y="803"/>
                </a:lnTo>
                <a:lnTo>
                  <a:pt x="315" y="809"/>
                </a:lnTo>
                <a:lnTo>
                  <a:pt x="309" y="811"/>
                </a:lnTo>
                <a:lnTo>
                  <a:pt x="309" y="811"/>
                </a:lnTo>
                <a:lnTo>
                  <a:pt x="301" y="813"/>
                </a:lnTo>
                <a:lnTo>
                  <a:pt x="294" y="815"/>
                </a:lnTo>
                <a:lnTo>
                  <a:pt x="288" y="818"/>
                </a:lnTo>
                <a:lnTo>
                  <a:pt x="286" y="821"/>
                </a:lnTo>
                <a:lnTo>
                  <a:pt x="285" y="823"/>
                </a:lnTo>
                <a:lnTo>
                  <a:pt x="285" y="823"/>
                </a:lnTo>
                <a:lnTo>
                  <a:pt x="281" y="828"/>
                </a:lnTo>
                <a:lnTo>
                  <a:pt x="276" y="831"/>
                </a:lnTo>
                <a:lnTo>
                  <a:pt x="262" y="840"/>
                </a:lnTo>
                <a:lnTo>
                  <a:pt x="249" y="847"/>
                </a:lnTo>
                <a:lnTo>
                  <a:pt x="242" y="851"/>
                </a:lnTo>
                <a:lnTo>
                  <a:pt x="242" y="851"/>
                </a:lnTo>
                <a:lnTo>
                  <a:pt x="241" y="851"/>
                </a:lnTo>
                <a:lnTo>
                  <a:pt x="241" y="851"/>
                </a:lnTo>
                <a:lnTo>
                  <a:pt x="240" y="850"/>
                </a:lnTo>
                <a:lnTo>
                  <a:pt x="239" y="851"/>
                </a:lnTo>
                <a:lnTo>
                  <a:pt x="235" y="859"/>
                </a:lnTo>
                <a:lnTo>
                  <a:pt x="235" y="859"/>
                </a:lnTo>
                <a:lnTo>
                  <a:pt x="230" y="868"/>
                </a:lnTo>
                <a:lnTo>
                  <a:pt x="227" y="876"/>
                </a:lnTo>
                <a:lnTo>
                  <a:pt x="222" y="894"/>
                </a:lnTo>
                <a:lnTo>
                  <a:pt x="222" y="894"/>
                </a:lnTo>
                <a:lnTo>
                  <a:pt x="221" y="899"/>
                </a:lnTo>
                <a:lnTo>
                  <a:pt x="220" y="904"/>
                </a:lnTo>
                <a:lnTo>
                  <a:pt x="221" y="916"/>
                </a:lnTo>
                <a:lnTo>
                  <a:pt x="222" y="928"/>
                </a:lnTo>
                <a:lnTo>
                  <a:pt x="222" y="928"/>
                </a:lnTo>
                <a:lnTo>
                  <a:pt x="215" y="928"/>
                </a:lnTo>
                <a:lnTo>
                  <a:pt x="201" y="928"/>
                </a:lnTo>
                <a:lnTo>
                  <a:pt x="193" y="929"/>
                </a:lnTo>
                <a:lnTo>
                  <a:pt x="184" y="932"/>
                </a:lnTo>
                <a:lnTo>
                  <a:pt x="178" y="936"/>
                </a:lnTo>
                <a:lnTo>
                  <a:pt x="176" y="940"/>
                </a:lnTo>
                <a:lnTo>
                  <a:pt x="175" y="943"/>
                </a:lnTo>
                <a:lnTo>
                  <a:pt x="175" y="943"/>
                </a:lnTo>
                <a:lnTo>
                  <a:pt x="174" y="947"/>
                </a:lnTo>
                <a:lnTo>
                  <a:pt x="174" y="950"/>
                </a:lnTo>
                <a:lnTo>
                  <a:pt x="175" y="956"/>
                </a:lnTo>
                <a:lnTo>
                  <a:pt x="178" y="962"/>
                </a:lnTo>
                <a:lnTo>
                  <a:pt x="183" y="967"/>
                </a:lnTo>
                <a:lnTo>
                  <a:pt x="188" y="971"/>
                </a:lnTo>
                <a:lnTo>
                  <a:pt x="193" y="973"/>
                </a:lnTo>
                <a:lnTo>
                  <a:pt x="197" y="975"/>
                </a:lnTo>
                <a:lnTo>
                  <a:pt x="197" y="975"/>
                </a:lnTo>
                <a:lnTo>
                  <a:pt x="188" y="993"/>
                </a:lnTo>
                <a:lnTo>
                  <a:pt x="181" y="1009"/>
                </a:lnTo>
                <a:lnTo>
                  <a:pt x="175" y="1025"/>
                </a:lnTo>
                <a:lnTo>
                  <a:pt x="175" y="1025"/>
                </a:lnTo>
                <a:lnTo>
                  <a:pt x="170" y="1041"/>
                </a:lnTo>
                <a:lnTo>
                  <a:pt x="165" y="1059"/>
                </a:lnTo>
                <a:lnTo>
                  <a:pt x="160" y="1087"/>
                </a:lnTo>
                <a:lnTo>
                  <a:pt x="160" y="1087"/>
                </a:lnTo>
                <a:lnTo>
                  <a:pt x="158" y="1097"/>
                </a:lnTo>
                <a:lnTo>
                  <a:pt x="160" y="1105"/>
                </a:lnTo>
                <a:lnTo>
                  <a:pt x="161" y="1113"/>
                </a:lnTo>
                <a:lnTo>
                  <a:pt x="162" y="1120"/>
                </a:lnTo>
                <a:lnTo>
                  <a:pt x="162" y="1120"/>
                </a:lnTo>
                <a:lnTo>
                  <a:pt x="170" y="1139"/>
                </a:lnTo>
                <a:lnTo>
                  <a:pt x="170" y="1139"/>
                </a:lnTo>
                <a:lnTo>
                  <a:pt x="164" y="1144"/>
                </a:lnTo>
                <a:lnTo>
                  <a:pt x="162" y="1149"/>
                </a:lnTo>
                <a:lnTo>
                  <a:pt x="162" y="1150"/>
                </a:lnTo>
                <a:lnTo>
                  <a:pt x="162" y="1152"/>
                </a:lnTo>
                <a:lnTo>
                  <a:pt x="162" y="1152"/>
                </a:lnTo>
                <a:lnTo>
                  <a:pt x="167" y="1156"/>
                </a:lnTo>
                <a:lnTo>
                  <a:pt x="173" y="1158"/>
                </a:lnTo>
                <a:lnTo>
                  <a:pt x="180" y="1159"/>
                </a:lnTo>
                <a:lnTo>
                  <a:pt x="180" y="1159"/>
                </a:lnTo>
                <a:lnTo>
                  <a:pt x="118" y="1245"/>
                </a:lnTo>
                <a:lnTo>
                  <a:pt x="73" y="1308"/>
                </a:lnTo>
                <a:lnTo>
                  <a:pt x="58" y="1331"/>
                </a:lnTo>
                <a:lnTo>
                  <a:pt x="50" y="1343"/>
                </a:lnTo>
                <a:lnTo>
                  <a:pt x="50" y="1343"/>
                </a:lnTo>
                <a:lnTo>
                  <a:pt x="44" y="1358"/>
                </a:lnTo>
                <a:lnTo>
                  <a:pt x="38" y="1376"/>
                </a:lnTo>
                <a:lnTo>
                  <a:pt x="32" y="1396"/>
                </a:lnTo>
                <a:lnTo>
                  <a:pt x="32" y="1396"/>
                </a:lnTo>
                <a:lnTo>
                  <a:pt x="27" y="1397"/>
                </a:lnTo>
                <a:lnTo>
                  <a:pt x="23" y="1399"/>
                </a:lnTo>
                <a:lnTo>
                  <a:pt x="17" y="1402"/>
                </a:lnTo>
                <a:lnTo>
                  <a:pt x="11" y="1408"/>
                </a:lnTo>
                <a:lnTo>
                  <a:pt x="5" y="1416"/>
                </a:lnTo>
                <a:lnTo>
                  <a:pt x="4" y="1422"/>
                </a:lnTo>
                <a:lnTo>
                  <a:pt x="2" y="1428"/>
                </a:lnTo>
                <a:lnTo>
                  <a:pt x="0" y="1435"/>
                </a:lnTo>
                <a:lnTo>
                  <a:pt x="0" y="1443"/>
                </a:lnTo>
                <a:lnTo>
                  <a:pt x="0" y="1443"/>
                </a:lnTo>
                <a:lnTo>
                  <a:pt x="0" y="1452"/>
                </a:lnTo>
                <a:lnTo>
                  <a:pt x="3" y="1459"/>
                </a:lnTo>
                <a:lnTo>
                  <a:pt x="5" y="1465"/>
                </a:lnTo>
                <a:lnTo>
                  <a:pt x="9" y="1469"/>
                </a:lnTo>
                <a:lnTo>
                  <a:pt x="12" y="1474"/>
                </a:lnTo>
                <a:lnTo>
                  <a:pt x="16" y="1479"/>
                </a:lnTo>
                <a:lnTo>
                  <a:pt x="25" y="1483"/>
                </a:lnTo>
                <a:lnTo>
                  <a:pt x="35" y="1487"/>
                </a:lnTo>
                <a:lnTo>
                  <a:pt x="43" y="1489"/>
                </a:lnTo>
                <a:lnTo>
                  <a:pt x="50" y="1490"/>
                </a:lnTo>
                <a:lnTo>
                  <a:pt x="50" y="1490"/>
                </a:lnTo>
                <a:lnTo>
                  <a:pt x="52" y="1492"/>
                </a:lnTo>
                <a:lnTo>
                  <a:pt x="61" y="1495"/>
                </a:lnTo>
                <a:lnTo>
                  <a:pt x="72" y="1499"/>
                </a:lnTo>
                <a:lnTo>
                  <a:pt x="81" y="1500"/>
                </a:lnTo>
                <a:lnTo>
                  <a:pt x="90" y="1500"/>
                </a:lnTo>
                <a:lnTo>
                  <a:pt x="90" y="1500"/>
                </a:lnTo>
                <a:lnTo>
                  <a:pt x="99" y="1499"/>
                </a:lnTo>
                <a:lnTo>
                  <a:pt x="108" y="1495"/>
                </a:lnTo>
                <a:lnTo>
                  <a:pt x="116" y="1489"/>
                </a:lnTo>
                <a:lnTo>
                  <a:pt x="122" y="1482"/>
                </a:lnTo>
                <a:lnTo>
                  <a:pt x="128" y="1474"/>
                </a:lnTo>
                <a:lnTo>
                  <a:pt x="131" y="1465"/>
                </a:lnTo>
                <a:lnTo>
                  <a:pt x="134" y="1455"/>
                </a:lnTo>
                <a:lnTo>
                  <a:pt x="135" y="1446"/>
                </a:lnTo>
                <a:lnTo>
                  <a:pt x="135" y="1446"/>
                </a:lnTo>
                <a:lnTo>
                  <a:pt x="134" y="1436"/>
                </a:lnTo>
                <a:lnTo>
                  <a:pt x="131" y="1427"/>
                </a:lnTo>
                <a:lnTo>
                  <a:pt x="128" y="1419"/>
                </a:lnTo>
                <a:lnTo>
                  <a:pt x="124" y="1411"/>
                </a:lnTo>
                <a:lnTo>
                  <a:pt x="118" y="1406"/>
                </a:lnTo>
                <a:lnTo>
                  <a:pt x="112" y="1400"/>
                </a:lnTo>
                <a:lnTo>
                  <a:pt x="107" y="1397"/>
                </a:lnTo>
                <a:lnTo>
                  <a:pt x="99" y="1396"/>
                </a:lnTo>
                <a:lnTo>
                  <a:pt x="99" y="1396"/>
                </a:lnTo>
                <a:lnTo>
                  <a:pt x="89" y="1396"/>
                </a:lnTo>
                <a:lnTo>
                  <a:pt x="81" y="1397"/>
                </a:lnTo>
                <a:lnTo>
                  <a:pt x="72" y="1399"/>
                </a:lnTo>
                <a:lnTo>
                  <a:pt x="72" y="1399"/>
                </a:lnTo>
                <a:lnTo>
                  <a:pt x="72" y="1397"/>
                </a:lnTo>
                <a:lnTo>
                  <a:pt x="65" y="1394"/>
                </a:lnTo>
                <a:lnTo>
                  <a:pt x="65" y="1394"/>
                </a:lnTo>
                <a:lnTo>
                  <a:pt x="58" y="1391"/>
                </a:lnTo>
                <a:lnTo>
                  <a:pt x="53" y="1391"/>
                </a:lnTo>
                <a:lnTo>
                  <a:pt x="48" y="1394"/>
                </a:lnTo>
                <a:lnTo>
                  <a:pt x="48" y="1376"/>
                </a:lnTo>
                <a:lnTo>
                  <a:pt x="58" y="1369"/>
                </a:lnTo>
                <a:lnTo>
                  <a:pt x="58" y="1369"/>
                </a:lnTo>
                <a:lnTo>
                  <a:pt x="89" y="1373"/>
                </a:lnTo>
                <a:lnTo>
                  <a:pt x="142" y="1381"/>
                </a:lnTo>
                <a:lnTo>
                  <a:pt x="142" y="1381"/>
                </a:lnTo>
                <a:lnTo>
                  <a:pt x="173" y="1384"/>
                </a:lnTo>
                <a:lnTo>
                  <a:pt x="209" y="1387"/>
                </a:lnTo>
                <a:lnTo>
                  <a:pt x="254" y="1388"/>
                </a:lnTo>
                <a:lnTo>
                  <a:pt x="254" y="1388"/>
                </a:lnTo>
                <a:lnTo>
                  <a:pt x="252" y="1406"/>
                </a:lnTo>
                <a:lnTo>
                  <a:pt x="252" y="1423"/>
                </a:lnTo>
                <a:lnTo>
                  <a:pt x="252" y="1423"/>
                </a:lnTo>
                <a:lnTo>
                  <a:pt x="248" y="1424"/>
                </a:lnTo>
                <a:lnTo>
                  <a:pt x="243" y="1428"/>
                </a:lnTo>
                <a:lnTo>
                  <a:pt x="239" y="1432"/>
                </a:lnTo>
                <a:lnTo>
                  <a:pt x="233" y="1439"/>
                </a:lnTo>
                <a:lnTo>
                  <a:pt x="229" y="1448"/>
                </a:lnTo>
                <a:lnTo>
                  <a:pt x="226" y="1460"/>
                </a:lnTo>
                <a:lnTo>
                  <a:pt x="224" y="1475"/>
                </a:lnTo>
                <a:lnTo>
                  <a:pt x="224" y="1475"/>
                </a:lnTo>
                <a:lnTo>
                  <a:pt x="226" y="1483"/>
                </a:lnTo>
                <a:lnTo>
                  <a:pt x="227" y="1490"/>
                </a:lnTo>
                <a:lnTo>
                  <a:pt x="229" y="1498"/>
                </a:lnTo>
                <a:lnTo>
                  <a:pt x="233" y="1502"/>
                </a:lnTo>
                <a:lnTo>
                  <a:pt x="236" y="1507"/>
                </a:lnTo>
                <a:lnTo>
                  <a:pt x="240" y="1512"/>
                </a:lnTo>
                <a:lnTo>
                  <a:pt x="249" y="1518"/>
                </a:lnTo>
                <a:lnTo>
                  <a:pt x="259" y="1521"/>
                </a:lnTo>
                <a:lnTo>
                  <a:pt x="267" y="1523"/>
                </a:lnTo>
                <a:lnTo>
                  <a:pt x="274" y="1525"/>
                </a:lnTo>
                <a:lnTo>
                  <a:pt x="274" y="1525"/>
                </a:lnTo>
                <a:lnTo>
                  <a:pt x="279" y="1527"/>
                </a:lnTo>
                <a:lnTo>
                  <a:pt x="289" y="1532"/>
                </a:lnTo>
                <a:lnTo>
                  <a:pt x="305" y="1535"/>
                </a:lnTo>
                <a:lnTo>
                  <a:pt x="313" y="1538"/>
                </a:lnTo>
                <a:lnTo>
                  <a:pt x="321" y="1538"/>
                </a:lnTo>
                <a:lnTo>
                  <a:pt x="321" y="1538"/>
                </a:lnTo>
                <a:lnTo>
                  <a:pt x="326" y="1538"/>
                </a:lnTo>
                <a:lnTo>
                  <a:pt x="331" y="1536"/>
                </a:lnTo>
                <a:lnTo>
                  <a:pt x="338" y="1532"/>
                </a:lnTo>
                <a:lnTo>
                  <a:pt x="345" y="1526"/>
                </a:lnTo>
                <a:lnTo>
                  <a:pt x="352" y="1519"/>
                </a:lnTo>
                <a:lnTo>
                  <a:pt x="357" y="1509"/>
                </a:lnTo>
                <a:lnTo>
                  <a:pt x="360" y="1499"/>
                </a:lnTo>
                <a:lnTo>
                  <a:pt x="364" y="1488"/>
                </a:lnTo>
                <a:lnTo>
                  <a:pt x="364" y="1478"/>
                </a:lnTo>
                <a:lnTo>
                  <a:pt x="364" y="1478"/>
                </a:lnTo>
                <a:lnTo>
                  <a:pt x="364" y="1468"/>
                </a:lnTo>
                <a:lnTo>
                  <a:pt x="361" y="1460"/>
                </a:lnTo>
                <a:lnTo>
                  <a:pt x="358" y="1452"/>
                </a:lnTo>
                <a:lnTo>
                  <a:pt x="353" y="1446"/>
                </a:lnTo>
                <a:lnTo>
                  <a:pt x="348" y="1441"/>
                </a:lnTo>
                <a:lnTo>
                  <a:pt x="342" y="1436"/>
                </a:lnTo>
                <a:lnTo>
                  <a:pt x="336" y="1433"/>
                </a:lnTo>
                <a:lnTo>
                  <a:pt x="332" y="1430"/>
                </a:lnTo>
                <a:lnTo>
                  <a:pt x="332" y="1430"/>
                </a:lnTo>
                <a:lnTo>
                  <a:pt x="321" y="1428"/>
                </a:lnTo>
                <a:lnTo>
                  <a:pt x="313" y="1427"/>
                </a:lnTo>
                <a:lnTo>
                  <a:pt x="305" y="1426"/>
                </a:lnTo>
                <a:lnTo>
                  <a:pt x="305" y="1426"/>
                </a:lnTo>
                <a:lnTo>
                  <a:pt x="298" y="1421"/>
                </a:lnTo>
                <a:lnTo>
                  <a:pt x="290" y="1419"/>
                </a:lnTo>
                <a:lnTo>
                  <a:pt x="285" y="1416"/>
                </a:lnTo>
                <a:lnTo>
                  <a:pt x="285" y="1416"/>
                </a:lnTo>
                <a:lnTo>
                  <a:pt x="279" y="1415"/>
                </a:lnTo>
                <a:lnTo>
                  <a:pt x="274" y="1416"/>
                </a:lnTo>
                <a:lnTo>
                  <a:pt x="269" y="1419"/>
                </a:lnTo>
                <a:lnTo>
                  <a:pt x="269" y="1396"/>
                </a:lnTo>
                <a:lnTo>
                  <a:pt x="280" y="1383"/>
                </a:lnTo>
                <a:lnTo>
                  <a:pt x="280" y="1383"/>
                </a:lnTo>
                <a:lnTo>
                  <a:pt x="280" y="1382"/>
                </a:lnTo>
                <a:lnTo>
                  <a:pt x="281" y="1381"/>
                </a:lnTo>
                <a:lnTo>
                  <a:pt x="285" y="1378"/>
                </a:lnTo>
                <a:lnTo>
                  <a:pt x="285" y="1378"/>
                </a:lnTo>
                <a:lnTo>
                  <a:pt x="288" y="1375"/>
                </a:lnTo>
                <a:lnTo>
                  <a:pt x="290" y="1371"/>
                </a:lnTo>
                <a:lnTo>
                  <a:pt x="292" y="1366"/>
                </a:lnTo>
                <a:lnTo>
                  <a:pt x="292" y="1361"/>
                </a:lnTo>
                <a:lnTo>
                  <a:pt x="336" y="1291"/>
                </a:lnTo>
                <a:lnTo>
                  <a:pt x="344" y="1289"/>
                </a:lnTo>
                <a:lnTo>
                  <a:pt x="352" y="1351"/>
                </a:lnTo>
                <a:lnTo>
                  <a:pt x="352" y="1351"/>
                </a:lnTo>
                <a:lnTo>
                  <a:pt x="348" y="1353"/>
                </a:lnTo>
                <a:lnTo>
                  <a:pt x="341" y="1358"/>
                </a:lnTo>
                <a:lnTo>
                  <a:pt x="338" y="1363"/>
                </a:lnTo>
                <a:lnTo>
                  <a:pt x="335" y="1369"/>
                </a:lnTo>
                <a:lnTo>
                  <a:pt x="333" y="1377"/>
                </a:lnTo>
                <a:lnTo>
                  <a:pt x="332" y="1386"/>
                </a:lnTo>
                <a:lnTo>
                  <a:pt x="332" y="1386"/>
                </a:lnTo>
                <a:lnTo>
                  <a:pt x="332" y="1396"/>
                </a:lnTo>
                <a:lnTo>
                  <a:pt x="334" y="1406"/>
                </a:lnTo>
                <a:lnTo>
                  <a:pt x="338" y="1414"/>
                </a:lnTo>
                <a:lnTo>
                  <a:pt x="341" y="1422"/>
                </a:lnTo>
                <a:lnTo>
                  <a:pt x="346" y="1429"/>
                </a:lnTo>
                <a:lnTo>
                  <a:pt x="352" y="1435"/>
                </a:lnTo>
                <a:lnTo>
                  <a:pt x="358" y="1439"/>
                </a:lnTo>
                <a:lnTo>
                  <a:pt x="364" y="1441"/>
                </a:lnTo>
                <a:lnTo>
                  <a:pt x="364" y="1441"/>
                </a:lnTo>
                <a:lnTo>
                  <a:pt x="384" y="1443"/>
                </a:lnTo>
                <a:lnTo>
                  <a:pt x="384" y="1443"/>
                </a:lnTo>
                <a:lnTo>
                  <a:pt x="393" y="1444"/>
                </a:lnTo>
                <a:lnTo>
                  <a:pt x="403" y="1446"/>
                </a:lnTo>
                <a:lnTo>
                  <a:pt x="417" y="1446"/>
                </a:lnTo>
                <a:lnTo>
                  <a:pt x="417" y="1446"/>
                </a:lnTo>
                <a:lnTo>
                  <a:pt x="424" y="1444"/>
                </a:lnTo>
                <a:lnTo>
                  <a:pt x="431" y="1442"/>
                </a:lnTo>
                <a:lnTo>
                  <a:pt x="437" y="1439"/>
                </a:lnTo>
                <a:lnTo>
                  <a:pt x="443" y="1433"/>
                </a:lnTo>
                <a:lnTo>
                  <a:pt x="447" y="1426"/>
                </a:lnTo>
                <a:lnTo>
                  <a:pt x="451" y="1417"/>
                </a:lnTo>
                <a:lnTo>
                  <a:pt x="453" y="1409"/>
                </a:lnTo>
                <a:lnTo>
                  <a:pt x="453" y="1399"/>
                </a:lnTo>
                <a:lnTo>
                  <a:pt x="453" y="1399"/>
                </a:lnTo>
                <a:lnTo>
                  <a:pt x="453" y="1388"/>
                </a:lnTo>
                <a:lnTo>
                  <a:pt x="452" y="1380"/>
                </a:lnTo>
                <a:lnTo>
                  <a:pt x="450" y="1373"/>
                </a:lnTo>
                <a:lnTo>
                  <a:pt x="447" y="1367"/>
                </a:lnTo>
                <a:lnTo>
                  <a:pt x="445" y="1362"/>
                </a:lnTo>
                <a:lnTo>
                  <a:pt x="441" y="1358"/>
                </a:lnTo>
                <a:lnTo>
                  <a:pt x="438" y="1356"/>
                </a:lnTo>
                <a:lnTo>
                  <a:pt x="433" y="1354"/>
                </a:lnTo>
                <a:lnTo>
                  <a:pt x="433" y="1354"/>
                </a:lnTo>
                <a:lnTo>
                  <a:pt x="425" y="1351"/>
                </a:lnTo>
                <a:lnTo>
                  <a:pt x="417" y="1349"/>
                </a:lnTo>
                <a:lnTo>
                  <a:pt x="406" y="1349"/>
                </a:lnTo>
                <a:lnTo>
                  <a:pt x="419" y="1316"/>
                </a:lnTo>
                <a:lnTo>
                  <a:pt x="406" y="1316"/>
                </a:lnTo>
                <a:lnTo>
                  <a:pt x="392" y="1347"/>
                </a:lnTo>
                <a:lnTo>
                  <a:pt x="370" y="1347"/>
                </a:lnTo>
                <a:lnTo>
                  <a:pt x="359" y="1284"/>
                </a:lnTo>
                <a:lnTo>
                  <a:pt x="359" y="1284"/>
                </a:lnTo>
                <a:lnTo>
                  <a:pt x="408" y="1289"/>
                </a:lnTo>
                <a:lnTo>
                  <a:pt x="408" y="1289"/>
                </a:lnTo>
                <a:lnTo>
                  <a:pt x="428" y="1290"/>
                </a:lnTo>
                <a:lnTo>
                  <a:pt x="439" y="1291"/>
                </a:lnTo>
                <a:lnTo>
                  <a:pt x="449" y="1294"/>
                </a:lnTo>
                <a:lnTo>
                  <a:pt x="449" y="1294"/>
                </a:lnTo>
                <a:lnTo>
                  <a:pt x="453" y="1295"/>
                </a:lnTo>
                <a:lnTo>
                  <a:pt x="460" y="1295"/>
                </a:lnTo>
                <a:lnTo>
                  <a:pt x="474" y="1294"/>
                </a:lnTo>
                <a:lnTo>
                  <a:pt x="493" y="1291"/>
                </a:lnTo>
                <a:lnTo>
                  <a:pt x="526" y="1291"/>
                </a:lnTo>
                <a:lnTo>
                  <a:pt x="536" y="1291"/>
                </a:lnTo>
                <a:lnTo>
                  <a:pt x="543" y="1282"/>
                </a:lnTo>
                <a:lnTo>
                  <a:pt x="549" y="1282"/>
                </a:lnTo>
                <a:lnTo>
                  <a:pt x="556" y="1318"/>
                </a:lnTo>
                <a:lnTo>
                  <a:pt x="556" y="1318"/>
                </a:lnTo>
                <a:lnTo>
                  <a:pt x="545" y="1321"/>
                </a:lnTo>
                <a:lnTo>
                  <a:pt x="537" y="1322"/>
                </a:lnTo>
                <a:lnTo>
                  <a:pt x="533" y="1322"/>
                </a:lnTo>
                <a:lnTo>
                  <a:pt x="531" y="1321"/>
                </a:lnTo>
                <a:lnTo>
                  <a:pt x="531" y="1321"/>
                </a:lnTo>
                <a:lnTo>
                  <a:pt x="526" y="1320"/>
                </a:lnTo>
                <a:lnTo>
                  <a:pt x="522" y="1320"/>
                </a:lnTo>
                <a:lnTo>
                  <a:pt x="513" y="1318"/>
                </a:lnTo>
                <a:lnTo>
                  <a:pt x="500" y="1316"/>
                </a:lnTo>
                <a:lnTo>
                  <a:pt x="500" y="1316"/>
                </a:lnTo>
                <a:lnTo>
                  <a:pt x="489" y="1312"/>
                </a:lnTo>
                <a:lnTo>
                  <a:pt x="479" y="1310"/>
                </a:lnTo>
                <a:lnTo>
                  <a:pt x="476" y="1310"/>
                </a:lnTo>
                <a:lnTo>
                  <a:pt x="473" y="1311"/>
                </a:lnTo>
                <a:lnTo>
                  <a:pt x="471" y="1312"/>
                </a:lnTo>
                <a:lnTo>
                  <a:pt x="469" y="1316"/>
                </a:lnTo>
                <a:lnTo>
                  <a:pt x="469" y="1316"/>
                </a:lnTo>
                <a:lnTo>
                  <a:pt x="467" y="1321"/>
                </a:lnTo>
                <a:lnTo>
                  <a:pt x="466" y="1324"/>
                </a:lnTo>
                <a:lnTo>
                  <a:pt x="466" y="1329"/>
                </a:lnTo>
                <a:lnTo>
                  <a:pt x="469" y="1332"/>
                </a:lnTo>
                <a:lnTo>
                  <a:pt x="470" y="1337"/>
                </a:lnTo>
                <a:lnTo>
                  <a:pt x="473" y="1342"/>
                </a:lnTo>
                <a:lnTo>
                  <a:pt x="478" y="1347"/>
                </a:lnTo>
                <a:lnTo>
                  <a:pt x="484" y="1351"/>
                </a:lnTo>
                <a:lnTo>
                  <a:pt x="484" y="1351"/>
                </a:lnTo>
                <a:lnTo>
                  <a:pt x="497" y="1360"/>
                </a:lnTo>
                <a:lnTo>
                  <a:pt x="509" y="1366"/>
                </a:lnTo>
                <a:lnTo>
                  <a:pt x="519" y="1370"/>
                </a:lnTo>
                <a:lnTo>
                  <a:pt x="526" y="1374"/>
                </a:lnTo>
                <a:lnTo>
                  <a:pt x="526" y="1374"/>
                </a:lnTo>
                <a:lnTo>
                  <a:pt x="532" y="1377"/>
                </a:lnTo>
                <a:lnTo>
                  <a:pt x="541" y="1381"/>
                </a:lnTo>
                <a:lnTo>
                  <a:pt x="551" y="1386"/>
                </a:lnTo>
                <a:lnTo>
                  <a:pt x="551" y="1386"/>
                </a:lnTo>
                <a:lnTo>
                  <a:pt x="549" y="1388"/>
                </a:lnTo>
                <a:lnTo>
                  <a:pt x="546" y="1394"/>
                </a:lnTo>
                <a:lnTo>
                  <a:pt x="544" y="1399"/>
                </a:lnTo>
                <a:lnTo>
                  <a:pt x="543" y="1406"/>
                </a:lnTo>
                <a:lnTo>
                  <a:pt x="542" y="1414"/>
                </a:lnTo>
                <a:lnTo>
                  <a:pt x="541" y="1423"/>
                </a:lnTo>
                <a:lnTo>
                  <a:pt x="541" y="1423"/>
                </a:lnTo>
                <a:lnTo>
                  <a:pt x="542" y="1433"/>
                </a:lnTo>
                <a:lnTo>
                  <a:pt x="544" y="1442"/>
                </a:lnTo>
                <a:lnTo>
                  <a:pt x="549" y="1449"/>
                </a:lnTo>
                <a:lnTo>
                  <a:pt x="553" y="1455"/>
                </a:lnTo>
                <a:lnTo>
                  <a:pt x="559" y="1460"/>
                </a:lnTo>
                <a:lnTo>
                  <a:pt x="565" y="1463"/>
                </a:lnTo>
                <a:lnTo>
                  <a:pt x="572" y="1467"/>
                </a:lnTo>
                <a:lnTo>
                  <a:pt x="578" y="1468"/>
                </a:lnTo>
                <a:lnTo>
                  <a:pt x="578" y="1468"/>
                </a:lnTo>
                <a:lnTo>
                  <a:pt x="584" y="1468"/>
                </a:lnTo>
                <a:lnTo>
                  <a:pt x="589" y="1468"/>
                </a:lnTo>
                <a:lnTo>
                  <a:pt x="598" y="1467"/>
                </a:lnTo>
                <a:lnTo>
                  <a:pt x="603" y="1465"/>
                </a:lnTo>
                <a:lnTo>
                  <a:pt x="605" y="1463"/>
                </a:lnTo>
                <a:lnTo>
                  <a:pt x="605" y="1463"/>
                </a:lnTo>
                <a:lnTo>
                  <a:pt x="607" y="1465"/>
                </a:lnTo>
                <a:lnTo>
                  <a:pt x="611" y="1468"/>
                </a:lnTo>
                <a:lnTo>
                  <a:pt x="616" y="1469"/>
                </a:lnTo>
                <a:lnTo>
                  <a:pt x="621" y="1472"/>
                </a:lnTo>
                <a:lnTo>
                  <a:pt x="628" y="1473"/>
                </a:lnTo>
                <a:lnTo>
                  <a:pt x="636" y="1473"/>
                </a:lnTo>
                <a:lnTo>
                  <a:pt x="636" y="1473"/>
                </a:lnTo>
                <a:lnTo>
                  <a:pt x="643" y="1472"/>
                </a:lnTo>
                <a:lnTo>
                  <a:pt x="650" y="1468"/>
                </a:lnTo>
                <a:lnTo>
                  <a:pt x="657" y="1462"/>
                </a:lnTo>
                <a:lnTo>
                  <a:pt x="662" y="1455"/>
                </a:lnTo>
                <a:lnTo>
                  <a:pt x="666" y="1447"/>
                </a:lnTo>
                <a:lnTo>
                  <a:pt x="668" y="1439"/>
                </a:lnTo>
                <a:lnTo>
                  <a:pt x="670" y="1429"/>
                </a:lnTo>
                <a:lnTo>
                  <a:pt x="670" y="1421"/>
                </a:lnTo>
                <a:lnTo>
                  <a:pt x="670" y="1421"/>
                </a:lnTo>
                <a:lnTo>
                  <a:pt x="669" y="1406"/>
                </a:lnTo>
                <a:lnTo>
                  <a:pt x="668" y="1394"/>
                </a:lnTo>
                <a:lnTo>
                  <a:pt x="666" y="1383"/>
                </a:lnTo>
                <a:lnTo>
                  <a:pt x="666" y="1383"/>
                </a:lnTo>
                <a:lnTo>
                  <a:pt x="670" y="1376"/>
                </a:lnTo>
                <a:lnTo>
                  <a:pt x="670" y="1376"/>
                </a:lnTo>
                <a:lnTo>
                  <a:pt x="671" y="1374"/>
                </a:lnTo>
                <a:lnTo>
                  <a:pt x="671" y="1373"/>
                </a:lnTo>
                <a:lnTo>
                  <a:pt x="670" y="1371"/>
                </a:lnTo>
                <a:lnTo>
                  <a:pt x="670" y="1371"/>
                </a:lnTo>
                <a:lnTo>
                  <a:pt x="671" y="1370"/>
                </a:lnTo>
                <a:lnTo>
                  <a:pt x="677" y="1363"/>
                </a:lnTo>
                <a:lnTo>
                  <a:pt x="677" y="1363"/>
                </a:lnTo>
                <a:lnTo>
                  <a:pt x="683" y="1360"/>
                </a:lnTo>
                <a:lnTo>
                  <a:pt x="686" y="1358"/>
                </a:lnTo>
                <a:lnTo>
                  <a:pt x="688" y="1358"/>
                </a:lnTo>
                <a:lnTo>
                  <a:pt x="690" y="1358"/>
                </a:lnTo>
                <a:lnTo>
                  <a:pt x="691" y="1358"/>
                </a:lnTo>
                <a:lnTo>
                  <a:pt x="693" y="1357"/>
                </a:lnTo>
                <a:lnTo>
                  <a:pt x="695" y="1347"/>
                </a:lnTo>
                <a:lnTo>
                  <a:pt x="695" y="1347"/>
                </a:lnTo>
                <a:lnTo>
                  <a:pt x="699" y="1330"/>
                </a:lnTo>
                <a:lnTo>
                  <a:pt x="700" y="1318"/>
                </a:lnTo>
                <a:lnTo>
                  <a:pt x="700" y="1302"/>
                </a:lnTo>
                <a:lnTo>
                  <a:pt x="700" y="1302"/>
                </a:lnTo>
                <a:lnTo>
                  <a:pt x="703" y="1269"/>
                </a:lnTo>
                <a:lnTo>
                  <a:pt x="703" y="1269"/>
                </a:lnTo>
                <a:lnTo>
                  <a:pt x="706" y="1264"/>
                </a:lnTo>
                <a:lnTo>
                  <a:pt x="708" y="1259"/>
                </a:lnTo>
                <a:lnTo>
                  <a:pt x="710" y="1253"/>
                </a:lnTo>
                <a:lnTo>
                  <a:pt x="710" y="1253"/>
                </a:lnTo>
                <a:lnTo>
                  <a:pt x="715" y="1241"/>
                </a:lnTo>
                <a:lnTo>
                  <a:pt x="717" y="1231"/>
                </a:lnTo>
                <a:lnTo>
                  <a:pt x="717" y="1231"/>
                </a:lnTo>
                <a:lnTo>
                  <a:pt x="717" y="1205"/>
                </a:lnTo>
                <a:lnTo>
                  <a:pt x="717" y="1185"/>
                </a:lnTo>
                <a:lnTo>
                  <a:pt x="719" y="1176"/>
                </a:lnTo>
                <a:lnTo>
                  <a:pt x="720" y="1170"/>
                </a:lnTo>
                <a:lnTo>
                  <a:pt x="720" y="1170"/>
                </a:lnTo>
                <a:lnTo>
                  <a:pt x="728" y="1144"/>
                </a:lnTo>
                <a:lnTo>
                  <a:pt x="733" y="1127"/>
                </a:lnTo>
                <a:lnTo>
                  <a:pt x="726" y="1045"/>
                </a:lnTo>
                <a:lnTo>
                  <a:pt x="726" y="1045"/>
                </a:lnTo>
                <a:lnTo>
                  <a:pt x="748" y="991"/>
                </a:lnTo>
                <a:lnTo>
                  <a:pt x="765" y="953"/>
                </a:lnTo>
                <a:lnTo>
                  <a:pt x="772" y="939"/>
                </a:lnTo>
                <a:lnTo>
                  <a:pt x="775" y="933"/>
                </a:lnTo>
                <a:lnTo>
                  <a:pt x="775" y="933"/>
                </a:lnTo>
                <a:lnTo>
                  <a:pt x="789" y="917"/>
                </a:lnTo>
                <a:lnTo>
                  <a:pt x="818" y="888"/>
                </a:lnTo>
                <a:lnTo>
                  <a:pt x="832" y="874"/>
                </a:lnTo>
                <a:lnTo>
                  <a:pt x="845" y="862"/>
                </a:lnTo>
                <a:lnTo>
                  <a:pt x="854" y="856"/>
                </a:lnTo>
                <a:lnTo>
                  <a:pt x="858" y="855"/>
                </a:lnTo>
                <a:lnTo>
                  <a:pt x="860" y="856"/>
                </a:lnTo>
                <a:lnTo>
                  <a:pt x="860" y="856"/>
                </a:lnTo>
                <a:lnTo>
                  <a:pt x="888" y="942"/>
                </a:lnTo>
                <a:lnTo>
                  <a:pt x="917" y="1027"/>
                </a:lnTo>
                <a:lnTo>
                  <a:pt x="917" y="1027"/>
                </a:lnTo>
                <a:lnTo>
                  <a:pt x="930" y="1058"/>
                </a:lnTo>
                <a:lnTo>
                  <a:pt x="936" y="1079"/>
                </a:lnTo>
                <a:lnTo>
                  <a:pt x="938" y="1090"/>
                </a:lnTo>
                <a:lnTo>
                  <a:pt x="939" y="1100"/>
                </a:lnTo>
                <a:lnTo>
                  <a:pt x="939" y="1100"/>
                </a:lnTo>
                <a:lnTo>
                  <a:pt x="942" y="1138"/>
                </a:lnTo>
                <a:lnTo>
                  <a:pt x="942" y="1152"/>
                </a:lnTo>
                <a:lnTo>
                  <a:pt x="942" y="1159"/>
                </a:lnTo>
                <a:lnTo>
                  <a:pt x="942" y="1159"/>
                </a:lnTo>
                <a:lnTo>
                  <a:pt x="943" y="1185"/>
                </a:lnTo>
                <a:lnTo>
                  <a:pt x="947" y="1237"/>
                </a:lnTo>
                <a:lnTo>
                  <a:pt x="952" y="1290"/>
                </a:lnTo>
                <a:lnTo>
                  <a:pt x="954" y="1308"/>
                </a:lnTo>
                <a:lnTo>
                  <a:pt x="957" y="1316"/>
                </a:lnTo>
                <a:lnTo>
                  <a:pt x="957" y="1316"/>
                </a:lnTo>
                <a:lnTo>
                  <a:pt x="960" y="1318"/>
                </a:lnTo>
                <a:lnTo>
                  <a:pt x="962" y="1318"/>
                </a:lnTo>
                <a:lnTo>
                  <a:pt x="964" y="1318"/>
                </a:lnTo>
                <a:lnTo>
                  <a:pt x="964" y="1321"/>
                </a:lnTo>
                <a:lnTo>
                  <a:pt x="964" y="1321"/>
                </a:lnTo>
                <a:lnTo>
                  <a:pt x="965" y="1330"/>
                </a:lnTo>
                <a:lnTo>
                  <a:pt x="965" y="1336"/>
                </a:lnTo>
                <a:lnTo>
                  <a:pt x="962" y="1343"/>
                </a:lnTo>
                <a:lnTo>
                  <a:pt x="962" y="1343"/>
                </a:lnTo>
                <a:lnTo>
                  <a:pt x="954" y="1360"/>
                </a:lnTo>
                <a:lnTo>
                  <a:pt x="951" y="1364"/>
                </a:lnTo>
                <a:lnTo>
                  <a:pt x="947" y="1369"/>
                </a:lnTo>
                <a:lnTo>
                  <a:pt x="947" y="1369"/>
                </a:lnTo>
                <a:lnTo>
                  <a:pt x="931" y="1378"/>
                </a:lnTo>
                <a:lnTo>
                  <a:pt x="926" y="1382"/>
                </a:lnTo>
                <a:lnTo>
                  <a:pt x="924" y="1386"/>
                </a:lnTo>
                <a:lnTo>
                  <a:pt x="921" y="1389"/>
                </a:lnTo>
                <a:lnTo>
                  <a:pt x="921" y="1394"/>
                </a:lnTo>
                <a:lnTo>
                  <a:pt x="921" y="1394"/>
                </a:lnTo>
                <a:lnTo>
                  <a:pt x="924" y="1396"/>
                </a:lnTo>
                <a:lnTo>
                  <a:pt x="927" y="1399"/>
                </a:lnTo>
                <a:lnTo>
                  <a:pt x="933" y="1401"/>
                </a:lnTo>
                <a:lnTo>
                  <a:pt x="939" y="1402"/>
                </a:lnTo>
                <a:lnTo>
                  <a:pt x="953" y="1403"/>
                </a:lnTo>
                <a:lnTo>
                  <a:pt x="970" y="1403"/>
                </a:lnTo>
                <a:lnTo>
                  <a:pt x="970" y="1403"/>
                </a:lnTo>
                <a:lnTo>
                  <a:pt x="980" y="1403"/>
                </a:lnTo>
                <a:lnTo>
                  <a:pt x="997" y="1401"/>
                </a:lnTo>
                <a:lnTo>
                  <a:pt x="1037" y="1395"/>
                </a:lnTo>
                <a:lnTo>
                  <a:pt x="1057" y="1391"/>
                </a:lnTo>
                <a:lnTo>
                  <a:pt x="1072" y="1388"/>
                </a:lnTo>
                <a:lnTo>
                  <a:pt x="1084" y="1384"/>
                </a:lnTo>
                <a:lnTo>
                  <a:pt x="1088" y="1382"/>
                </a:lnTo>
                <a:lnTo>
                  <a:pt x="1089" y="1381"/>
                </a:lnTo>
                <a:lnTo>
                  <a:pt x="1089" y="1381"/>
                </a:lnTo>
                <a:lnTo>
                  <a:pt x="1090" y="1370"/>
                </a:lnTo>
                <a:lnTo>
                  <a:pt x="1090" y="1364"/>
                </a:lnTo>
                <a:lnTo>
                  <a:pt x="1089" y="1358"/>
                </a:lnTo>
                <a:lnTo>
                  <a:pt x="1089" y="1358"/>
                </a:lnTo>
                <a:lnTo>
                  <a:pt x="1082" y="1340"/>
                </a:lnTo>
                <a:lnTo>
                  <a:pt x="1077" y="1330"/>
                </a:lnTo>
                <a:lnTo>
                  <a:pt x="1076" y="1324"/>
                </a:lnTo>
                <a:lnTo>
                  <a:pt x="1076" y="1324"/>
                </a:lnTo>
                <a:lnTo>
                  <a:pt x="1078" y="1321"/>
                </a:lnTo>
                <a:lnTo>
                  <a:pt x="1081" y="1317"/>
                </a:lnTo>
                <a:lnTo>
                  <a:pt x="1083" y="1312"/>
                </a:lnTo>
                <a:lnTo>
                  <a:pt x="1084" y="1304"/>
                </a:lnTo>
                <a:lnTo>
                  <a:pt x="1084" y="1304"/>
                </a:lnTo>
                <a:lnTo>
                  <a:pt x="1084" y="1295"/>
                </a:lnTo>
                <a:lnTo>
                  <a:pt x="1085" y="1288"/>
                </a:lnTo>
                <a:lnTo>
                  <a:pt x="1084" y="1281"/>
                </a:lnTo>
                <a:lnTo>
                  <a:pt x="1082" y="1271"/>
                </a:lnTo>
                <a:lnTo>
                  <a:pt x="1082" y="1271"/>
                </a:lnTo>
                <a:lnTo>
                  <a:pt x="1076" y="1261"/>
                </a:lnTo>
                <a:lnTo>
                  <a:pt x="1069" y="1251"/>
                </a:lnTo>
                <a:lnTo>
                  <a:pt x="1063" y="1242"/>
                </a:lnTo>
                <a:lnTo>
                  <a:pt x="1059" y="1231"/>
                </a:lnTo>
                <a:lnTo>
                  <a:pt x="1059" y="1231"/>
                </a:lnTo>
                <a:lnTo>
                  <a:pt x="1057" y="1218"/>
                </a:lnTo>
                <a:lnTo>
                  <a:pt x="1056" y="1202"/>
                </a:lnTo>
                <a:lnTo>
                  <a:pt x="1054" y="1170"/>
                </a:lnTo>
                <a:lnTo>
                  <a:pt x="1054" y="1170"/>
                </a:lnTo>
                <a:lnTo>
                  <a:pt x="1048" y="1112"/>
                </a:lnTo>
                <a:lnTo>
                  <a:pt x="1039" y="1053"/>
                </a:lnTo>
                <a:lnTo>
                  <a:pt x="1039" y="1053"/>
                </a:lnTo>
                <a:lnTo>
                  <a:pt x="1036" y="1037"/>
                </a:lnTo>
                <a:lnTo>
                  <a:pt x="1031" y="1020"/>
                </a:lnTo>
                <a:lnTo>
                  <a:pt x="1024" y="1000"/>
                </a:lnTo>
                <a:lnTo>
                  <a:pt x="1024" y="1000"/>
                </a:lnTo>
                <a:lnTo>
                  <a:pt x="1023" y="983"/>
                </a:lnTo>
                <a:lnTo>
                  <a:pt x="1021" y="949"/>
                </a:lnTo>
                <a:lnTo>
                  <a:pt x="1018" y="912"/>
                </a:lnTo>
                <a:lnTo>
                  <a:pt x="1017" y="888"/>
                </a:lnTo>
                <a:lnTo>
                  <a:pt x="1017" y="888"/>
                </a:lnTo>
                <a:lnTo>
                  <a:pt x="1015" y="871"/>
                </a:lnTo>
                <a:lnTo>
                  <a:pt x="1015" y="849"/>
                </a:lnTo>
                <a:lnTo>
                  <a:pt x="1015" y="807"/>
                </a:lnTo>
                <a:lnTo>
                  <a:pt x="1015" y="807"/>
                </a:lnTo>
                <a:lnTo>
                  <a:pt x="1013" y="788"/>
                </a:lnTo>
                <a:lnTo>
                  <a:pt x="1011" y="764"/>
                </a:lnTo>
                <a:lnTo>
                  <a:pt x="1009" y="743"/>
                </a:lnTo>
                <a:lnTo>
                  <a:pt x="1006" y="736"/>
                </a:lnTo>
                <a:lnTo>
                  <a:pt x="1004" y="731"/>
                </a:lnTo>
                <a:lnTo>
                  <a:pt x="1004" y="731"/>
                </a:lnTo>
                <a:lnTo>
                  <a:pt x="1003" y="730"/>
                </a:lnTo>
                <a:lnTo>
                  <a:pt x="1004" y="728"/>
                </a:lnTo>
                <a:lnTo>
                  <a:pt x="1009" y="722"/>
                </a:lnTo>
                <a:lnTo>
                  <a:pt x="1011" y="719"/>
                </a:lnTo>
                <a:lnTo>
                  <a:pt x="1013" y="716"/>
                </a:lnTo>
                <a:lnTo>
                  <a:pt x="1015" y="712"/>
                </a:lnTo>
                <a:lnTo>
                  <a:pt x="1015" y="709"/>
                </a:lnTo>
                <a:lnTo>
                  <a:pt x="1015" y="709"/>
                </a:lnTo>
                <a:lnTo>
                  <a:pt x="1011" y="702"/>
                </a:lnTo>
                <a:lnTo>
                  <a:pt x="1009" y="695"/>
                </a:lnTo>
                <a:lnTo>
                  <a:pt x="1004" y="677"/>
                </a:lnTo>
                <a:lnTo>
                  <a:pt x="1004" y="677"/>
                </a:lnTo>
                <a:lnTo>
                  <a:pt x="1003" y="663"/>
                </a:lnTo>
                <a:lnTo>
                  <a:pt x="1002" y="634"/>
                </a:lnTo>
                <a:lnTo>
                  <a:pt x="998" y="551"/>
                </a:lnTo>
                <a:lnTo>
                  <a:pt x="997" y="505"/>
                </a:lnTo>
                <a:lnTo>
                  <a:pt x="995" y="464"/>
                </a:lnTo>
                <a:lnTo>
                  <a:pt x="991" y="431"/>
                </a:lnTo>
                <a:lnTo>
                  <a:pt x="989" y="419"/>
                </a:lnTo>
                <a:lnTo>
                  <a:pt x="986" y="410"/>
                </a:lnTo>
                <a:lnTo>
                  <a:pt x="986" y="410"/>
                </a:lnTo>
                <a:lnTo>
                  <a:pt x="983" y="399"/>
                </a:lnTo>
                <a:lnTo>
                  <a:pt x="979" y="385"/>
                </a:lnTo>
                <a:lnTo>
                  <a:pt x="973" y="356"/>
                </a:lnTo>
                <a:lnTo>
                  <a:pt x="969" y="328"/>
                </a:lnTo>
                <a:lnTo>
                  <a:pt x="964" y="303"/>
                </a:lnTo>
                <a:lnTo>
                  <a:pt x="964" y="303"/>
                </a:lnTo>
                <a:lnTo>
                  <a:pt x="954" y="254"/>
                </a:lnTo>
                <a:lnTo>
                  <a:pt x="950" y="231"/>
                </a:lnTo>
                <a:lnTo>
                  <a:pt x="947" y="219"/>
                </a:lnTo>
                <a:lnTo>
                  <a:pt x="947" y="219"/>
                </a:lnTo>
                <a:lnTo>
                  <a:pt x="943" y="211"/>
                </a:lnTo>
                <a:lnTo>
                  <a:pt x="937" y="199"/>
                </a:lnTo>
                <a:lnTo>
                  <a:pt x="930" y="189"/>
                </a:lnTo>
                <a:lnTo>
                  <a:pt x="925" y="184"/>
                </a:lnTo>
                <a:lnTo>
                  <a:pt x="919" y="179"/>
                </a:lnTo>
                <a:lnTo>
                  <a:pt x="919" y="179"/>
                </a:lnTo>
                <a:lnTo>
                  <a:pt x="912" y="175"/>
                </a:lnTo>
                <a:lnTo>
                  <a:pt x="900" y="170"/>
                </a:lnTo>
                <a:lnTo>
                  <a:pt x="872" y="158"/>
                </a:lnTo>
                <a:lnTo>
                  <a:pt x="834" y="144"/>
                </a:lnTo>
                <a:lnTo>
                  <a:pt x="815" y="125"/>
                </a:lnTo>
                <a:lnTo>
                  <a:pt x="815" y="125"/>
                </a:lnTo>
                <a:lnTo>
                  <a:pt x="807" y="117"/>
                </a:lnTo>
                <a:lnTo>
                  <a:pt x="801" y="109"/>
                </a:lnTo>
                <a:lnTo>
                  <a:pt x="795" y="99"/>
                </a:lnTo>
                <a:lnTo>
                  <a:pt x="795" y="99"/>
                </a:lnTo>
                <a:lnTo>
                  <a:pt x="787" y="85"/>
                </a:lnTo>
                <a:lnTo>
                  <a:pt x="787" y="85"/>
                </a:lnTo>
                <a:lnTo>
                  <a:pt x="787" y="82"/>
                </a:lnTo>
                <a:lnTo>
                  <a:pt x="787" y="79"/>
                </a:lnTo>
                <a:lnTo>
                  <a:pt x="787" y="77"/>
                </a:lnTo>
                <a:lnTo>
                  <a:pt x="787" y="77"/>
                </a:lnTo>
                <a:lnTo>
                  <a:pt x="788" y="72"/>
                </a:lnTo>
                <a:lnTo>
                  <a:pt x="788" y="59"/>
                </a:lnTo>
                <a:lnTo>
                  <a:pt x="788" y="53"/>
                </a:lnTo>
                <a:lnTo>
                  <a:pt x="786" y="46"/>
                </a:lnTo>
                <a:lnTo>
                  <a:pt x="783" y="40"/>
                </a:lnTo>
                <a:lnTo>
                  <a:pt x="780" y="36"/>
                </a:lnTo>
                <a:lnTo>
                  <a:pt x="780" y="36"/>
                </a:lnTo>
                <a:lnTo>
                  <a:pt x="770" y="26"/>
                </a:lnTo>
                <a:lnTo>
                  <a:pt x="760" y="18"/>
                </a:lnTo>
                <a:lnTo>
                  <a:pt x="748" y="11"/>
                </a:lnTo>
                <a:lnTo>
                  <a:pt x="735" y="5"/>
                </a:lnTo>
                <a:lnTo>
                  <a:pt x="735" y="5"/>
                </a:lnTo>
                <a:lnTo>
                  <a:pt x="721" y="3"/>
                </a:lnTo>
                <a:lnTo>
                  <a:pt x="706" y="1"/>
                </a:lnTo>
                <a:lnTo>
                  <a:pt x="688" y="0"/>
                </a:lnTo>
                <a:lnTo>
                  <a:pt x="688" y="0"/>
                </a:lnTo>
                <a:lnTo>
                  <a:pt x="682" y="1"/>
                </a:lnTo>
                <a:lnTo>
                  <a:pt x="671" y="4"/>
                </a:lnTo>
                <a:lnTo>
                  <a:pt x="648" y="13"/>
                </a:lnTo>
                <a:lnTo>
                  <a:pt x="648" y="13"/>
                </a:lnTo>
                <a:lnTo>
                  <a:pt x="625" y="23"/>
                </a:lnTo>
                <a:lnTo>
                  <a:pt x="617" y="27"/>
                </a:lnTo>
                <a:lnTo>
                  <a:pt x="615" y="31"/>
                </a:lnTo>
                <a:lnTo>
                  <a:pt x="614" y="32"/>
                </a:lnTo>
                <a:lnTo>
                  <a:pt x="614" y="32"/>
                </a:lnTo>
                <a:lnTo>
                  <a:pt x="612" y="44"/>
                </a:lnTo>
                <a:lnTo>
                  <a:pt x="612" y="64"/>
                </a:lnTo>
                <a:lnTo>
                  <a:pt x="614" y="90"/>
                </a:lnTo>
                <a:lnTo>
                  <a:pt x="614" y="90"/>
                </a:lnTo>
                <a:lnTo>
                  <a:pt x="605" y="93"/>
                </a:lnTo>
                <a:lnTo>
                  <a:pt x="590" y="103"/>
                </a:lnTo>
                <a:lnTo>
                  <a:pt x="574" y="113"/>
                </a:lnTo>
                <a:lnTo>
                  <a:pt x="568" y="118"/>
                </a:lnTo>
                <a:lnTo>
                  <a:pt x="566" y="120"/>
                </a:lnTo>
                <a:lnTo>
                  <a:pt x="565" y="122"/>
                </a:lnTo>
                <a:lnTo>
                  <a:pt x="565" y="122"/>
                </a:lnTo>
                <a:lnTo>
                  <a:pt x="564" y="129"/>
                </a:lnTo>
                <a:lnTo>
                  <a:pt x="564" y="132"/>
                </a:lnTo>
                <a:lnTo>
                  <a:pt x="565" y="133"/>
                </a:lnTo>
                <a:lnTo>
                  <a:pt x="566" y="135"/>
                </a:lnTo>
                <a:lnTo>
                  <a:pt x="576" y="135"/>
                </a:lnTo>
                <a:lnTo>
                  <a:pt x="576" y="135"/>
                </a:lnTo>
                <a:lnTo>
                  <a:pt x="590" y="133"/>
                </a:lnTo>
                <a:lnTo>
                  <a:pt x="607" y="131"/>
                </a:lnTo>
                <a:lnTo>
                  <a:pt x="625" y="128"/>
                </a:lnTo>
                <a:lnTo>
                  <a:pt x="625" y="128"/>
                </a:lnTo>
                <a:lnTo>
                  <a:pt x="633" y="139"/>
                </a:lnTo>
                <a:lnTo>
                  <a:pt x="633" y="139"/>
                </a:lnTo>
                <a:lnTo>
                  <a:pt x="636" y="146"/>
                </a:lnTo>
                <a:lnTo>
                  <a:pt x="638" y="155"/>
                </a:lnTo>
                <a:lnTo>
                  <a:pt x="638" y="155"/>
                </a:lnTo>
                <a:lnTo>
                  <a:pt x="641" y="165"/>
                </a:lnTo>
                <a:lnTo>
                  <a:pt x="643" y="172"/>
                </a:lnTo>
                <a:lnTo>
                  <a:pt x="648" y="182"/>
                </a:lnTo>
                <a:lnTo>
                  <a:pt x="648" y="182"/>
                </a:lnTo>
                <a:lnTo>
                  <a:pt x="654" y="191"/>
                </a:lnTo>
                <a:lnTo>
                  <a:pt x="658" y="198"/>
                </a:lnTo>
                <a:lnTo>
                  <a:pt x="663" y="203"/>
                </a:lnTo>
                <a:lnTo>
                  <a:pt x="666" y="207"/>
                </a:lnTo>
                <a:lnTo>
                  <a:pt x="666" y="207"/>
                </a:lnTo>
                <a:lnTo>
                  <a:pt x="667" y="216"/>
                </a:lnTo>
                <a:lnTo>
                  <a:pt x="669" y="219"/>
                </a:lnTo>
                <a:lnTo>
                  <a:pt x="670" y="222"/>
                </a:lnTo>
                <a:lnTo>
                  <a:pt x="670" y="222"/>
                </a:lnTo>
                <a:lnTo>
                  <a:pt x="674" y="224"/>
                </a:lnTo>
                <a:lnTo>
                  <a:pt x="675" y="227"/>
                </a:lnTo>
                <a:lnTo>
                  <a:pt x="675" y="227"/>
                </a:lnTo>
                <a:lnTo>
                  <a:pt x="661" y="234"/>
                </a:lnTo>
                <a:lnTo>
                  <a:pt x="649" y="241"/>
                </a:lnTo>
                <a:lnTo>
                  <a:pt x="645" y="244"/>
                </a:lnTo>
                <a:lnTo>
                  <a:pt x="643" y="247"/>
                </a:lnTo>
                <a:lnTo>
                  <a:pt x="643" y="247"/>
                </a:lnTo>
                <a:lnTo>
                  <a:pt x="637" y="258"/>
                </a:lnTo>
                <a:lnTo>
                  <a:pt x="633" y="271"/>
                </a:lnTo>
                <a:lnTo>
                  <a:pt x="633" y="271"/>
                </a:lnTo>
                <a:lnTo>
                  <a:pt x="629" y="308"/>
                </a:lnTo>
                <a:lnTo>
                  <a:pt x="625" y="331"/>
                </a:lnTo>
                <a:lnTo>
                  <a:pt x="624" y="340"/>
                </a:lnTo>
                <a:lnTo>
                  <a:pt x="623" y="343"/>
                </a:lnTo>
                <a:lnTo>
                  <a:pt x="623" y="343"/>
                </a:lnTo>
                <a:lnTo>
                  <a:pt x="616" y="353"/>
                </a:lnTo>
                <a:lnTo>
                  <a:pt x="608" y="368"/>
                </a:lnTo>
                <a:lnTo>
                  <a:pt x="608" y="368"/>
                </a:lnTo>
                <a:lnTo>
                  <a:pt x="604" y="377"/>
                </a:lnTo>
                <a:lnTo>
                  <a:pt x="602" y="386"/>
                </a:lnTo>
                <a:lnTo>
                  <a:pt x="598" y="401"/>
                </a:lnTo>
                <a:lnTo>
                  <a:pt x="598" y="401"/>
                </a:lnTo>
                <a:lnTo>
                  <a:pt x="596" y="408"/>
                </a:lnTo>
                <a:lnTo>
                  <a:pt x="592" y="414"/>
                </a:lnTo>
                <a:lnTo>
                  <a:pt x="585" y="426"/>
                </a:lnTo>
                <a:lnTo>
                  <a:pt x="585" y="426"/>
                </a:lnTo>
                <a:lnTo>
                  <a:pt x="581" y="435"/>
                </a:lnTo>
                <a:lnTo>
                  <a:pt x="574" y="448"/>
                </a:lnTo>
                <a:lnTo>
                  <a:pt x="574" y="448"/>
                </a:lnTo>
                <a:lnTo>
                  <a:pt x="564" y="461"/>
                </a:lnTo>
                <a:lnTo>
                  <a:pt x="562" y="467"/>
                </a:lnTo>
                <a:lnTo>
                  <a:pt x="558" y="475"/>
                </a:lnTo>
                <a:lnTo>
                  <a:pt x="558" y="475"/>
                </a:lnTo>
                <a:lnTo>
                  <a:pt x="556" y="485"/>
                </a:lnTo>
                <a:lnTo>
                  <a:pt x="545" y="495"/>
                </a:lnTo>
                <a:lnTo>
                  <a:pt x="545" y="495"/>
                </a:lnTo>
                <a:lnTo>
                  <a:pt x="536" y="508"/>
                </a:lnTo>
                <a:lnTo>
                  <a:pt x="528" y="521"/>
                </a:lnTo>
                <a:lnTo>
                  <a:pt x="516" y="543"/>
                </a:lnTo>
                <a:lnTo>
                  <a:pt x="516" y="543"/>
                </a:lnTo>
                <a:lnTo>
                  <a:pt x="510" y="553"/>
                </a:lnTo>
                <a:lnTo>
                  <a:pt x="506" y="560"/>
                </a:lnTo>
                <a:lnTo>
                  <a:pt x="506" y="560"/>
                </a:lnTo>
                <a:lnTo>
                  <a:pt x="504" y="570"/>
                </a:lnTo>
                <a:lnTo>
                  <a:pt x="504" y="570"/>
                </a:lnTo>
                <a:lnTo>
                  <a:pt x="489" y="571"/>
                </a:lnTo>
                <a:lnTo>
                  <a:pt x="471" y="572"/>
                </a:lnTo>
                <a:lnTo>
                  <a:pt x="471" y="572"/>
                </a:lnTo>
                <a:lnTo>
                  <a:pt x="466" y="573"/>
                </a:lnTo>
                <a:lnTo>
                  <a:pt x="463" y="574"/>
                </a:lnTo>
                <a:lnTo>
                  <a:pt x="459" y="578"/>
                </a:lnTo>
                <a:lnTo>
                  <a:pt x="459" y="578"/>
                </a:lnTo>
                <a:lnTo>
                  <a:pt x="456" y="580"/>
                </a:lnTo>
                <a:lnTo>
                  <a:pt x="451" y="583"/>
                </a:lnTo>
                <a:lnTo>
                  <a:pt x="440" y="589"/>
                </a:lnTo>
                <a:lnTo>
                  <a:pt x="436" y="592"/>
                </a:lnTo>
                <a:lnTo>
                  <a:pt x="432" y="596"/>
                </a:lnTo>
                <a:lnTo>
                  <a:pt x="431" y="600"/>
                </a:lnTo>
                <a:lnTo>
                  <a:pt x="431" y="605"/>
                </a:lnTo>
                <a:lnTo>
                  <a:pt x="431" y="605"/>
                </a:lnTo>
                <a:lnTo>
                  <a:pt x="436" y="613"/>
                </a:lnTo>
                <a:lnTo>
                  <a:pt x="438" y="619"/>
                </a:lnTo>
                <a:lnTo>
                  <a:pt x="441" y="623"/>
                </a:lnTo>
                <a:lnTo>
                  <a:pt x="441" y="623"/>
                </a:lnTo>
                <a:lnTo>
                  <a:pt x="443" y="624"/>
                </a:lnTo>
                <a:lnTo>
                  <a:pt x="444" y="626"/>
                </a:lnTo>
                <a:lnTo>
                  <a:pt x="444" y="630"/>
                </a:lnTo>
                <a:lnTo>
                  <a:pt x="444" y="630"/>
                </a:lnTo>
                <a:lnTo>
                  <a:pt x="444" y="633"/>
                </a:lnTo>
                <a:lnTo>
                  <a:pt x="444" y="639"/>
                </a:lnTo>
                <a:lnTo>
                  <a:pt x="444" y="639"/>
                </a:lnTo>
                <a:lnTo>
                  <a:pt x="444" y="643"/>
                </a:lnTo>
                <a:lnTo>
                  <a:pt x="446" y="645"/>
                </a:lnTo>
                <a:lnTo>
                  <a:pt x="451" y="651"/>
                </a:lnTo>
                <a:lnTo>
                  <a:pt x="457" y="656"/>
                </a:lnTo>
                <a:lnTo>
                  <a:pt x="459" y="657"/>
                </a:lnTo>
                <a:lnTo>
                  <a:pt x="461" y="657"/>
                </a:lnTo>
                <a:lnTo>
                  <a:pt x="461" y="657"/>
                </a:lnTo>
                <a:lnTo>
                  <a:pt x="467" y="655"/>
                </a:lnTo>
                <a:lnTo>
                  <a:pt x="476" y="651"/>
                </a:lnTo>
                <a:lnTo>
                  <a:pt x="486" y="645"/>
                </a:lnTo>
                <a:lnTo>
                  <a:pt x="491" y="668"/>
                </a:lnTo>
                <a:lnTo>
                  <a:pt x="491" y="668"/>
                </a:lnTo>
                <a:lnTo>
                  <a:pt x="490" y="669"/>
                </a:lnTo>
                <a:lnTo>
                  <a:pt x="486" y="672"/>
                </a:lnTo>
                <a:lnTo>
                  <a:pt x="484" y="675"/>
                </a:lnTo>
                <a:lnTo>
                  <a:pt x="479" y="676"/>
                </a:lnTo>
                <a:lnTo>
                  <a:pt x="473" y="677"/>
                </a:lnTo>
                <a:lnTo>
                  <a:pt x="466" y="677"/>
                </a:lnTo>
                <a:lnTo>
                  <a:pt x="466" y="677"/>
                </a:lnTo>
                <a:lnTo>
                  <a:pt x="437" y="675"/>
                </a:lnTo>
                <a:lnTo>
                  <a:pt x="425" y="675"/>
                </a:lnTo>
                <a:lnTo>
                  <a:pt x="414" y="675"/>
                </a:lnTo>
                <a:lnTo>
                  <a:pt x="414" y="675"/>
                </a:lnTo>
                <a:lnTo>
                  <a:pt x="408" y="675"/>
                </a:lnTo>
                <a:lnTo>
                  <a:pt x="404" y="672"/>
                </a:lnTo>
                <a:lnTo>
                  <a:pt x="394" y="669"/>
                </a:lnTo>
                <a:lnTo>
                  <a:pt x="390" y="668"/>
                </a:lnTo>
                <a:lnTo>
                  <a:pt x="386" y="666"/>
                </a:lnTo>
                <a:lnTo>
                  <a:pt x="382" y="668"/>
                </a:lnTo>
                <a:lnTo>
                  <a:pt x="379" y="670"/>
                </a:lnTo>
                <a:lnTo>
                  <a:pt x="379" y="670"/>
                </a:lnTo>
                <a:close/>
                <a:moveTo>
                  <a:pt x="511" y="619"/>
                </a:moveTo>
                <a:lnTo>
                  <a:pt x="511" y="619"/>
                </a:lnTo>
                <a:lnTo>
                  <a:pt x="519" y="622"/>
                </a:lnTo>
                <a:lnTo>
                  <a:pt x="528" y="623"/>
                </a:lnTo>
                <a:lnTo>
                  <a:pt x="533" y="623"/>
                </a:lnTo>
                <a:lnTo>
                  <a:pt x="533" y="623"/>
                </a:lnTo>
                <a:lnTo>
                  <a:pt x="542" y="620"/>
                </a:lnTo>
                <a:lnTo>
                  <a:pt x="549" y="617"/>
                </a:lnTo>
                <a:lnTo>
                  <a:pt x="549" y="617"/>
                </a:lnTo>
                <a:lnTo>
                  <a:pt x="550" y="616"/>
                </a:lnTo>
                <a:lnTo>
                  <a:pt x="552" y="612"/>
                </a:lnTo>
                <a:lnTo>
                  <a:pt x="556" y="605"/>
                </a:lnTo>
                <a:lnTo>
                  <a:pt x="556" y="605"/>
                </a:lnTo>
                <a:lnTo>
                  <a:pt x="561" y="600"/>
                </a:lnTo>
                <a:lnTo>
                  <a:pt x="570" y="594"/>
                </a:lnTo>
                <a:lnTo>
                  <a:pt x="579" y="586"/>
                </a:lnTo>
                <a:lnTo>
                  <a:pt x="584" y="581"/>
                </a:lnTo>
                <a:lnTo>
                  <a:pt x="588" y="578"/>
                </a:lnTo>
                <a:lnTo>
                  <a:pt x="588" y="578"/>
                </a:lnTo>
                <a:lnTo>
                  <a:pt x="604" y="559"/>
                </a:lnTo>
                <a:lnTo>
                  <a:pt x="631" y="531"/>
                </a:lnTo>
                <a:lnTo>
                  <a:pt x="668" y="493"/>
                </a:lnTo>
                <a:lnTo>
                  <a:pt x="668" y="493"/>
                </a:lnTo>
                <a:lnTo>
                  <a:pt x="668" y="506"/>
                </a:lnTo>
                <a:lnTo>
                  <a:pt x="668" y="522"/>
                </a:lnTo>
                <a:lnTo>
                  <a:pt x="668" y="522"/>
                </a:lnTo>
                <a:lnTo>
                  <a:pt x="675" y="541"/>
                </a:lnTo>
                <a:lnTo>
                  <a:pt x="681" y="558"/>
                </a:lnTo>
                <a:lnTo>
                  <a:pt x="681" y="558"/>
                </a:lnTo>
                <a:lnTo>
                  <a:pt x="628" y="565"/>
                </a:lnTo>
                <a:lnTo>
                  <a:pt x="628" y="565"/>
                </a:lnTo>
                <a:lnTo>
                  <a:pt x="627" y="566"/>
                </a:lnTo>
                <a:lnTo>
                  <a:pt x="624" y="567"/>
                </a:lnTo>
                <a:lnTo>
                  <a:pt x="622" y="572"/>
                </a:lnTo>
                <a:lnTo>
                  <a:pt x="620" y="578"/>
                </a:lnTo>
                <a:lnTo>
                  <a:pt x="617" y="586"/>
                </a:lnTo>
                <a:lnTo>
                  <a:pt x="615" y="600"/>
                </a:lnTo>
                <a:lnTo>
                  <a:pt x="614" y="607"/>
                </a:lnTo>
                <a:lnTo>
                  <a:pt x="614" y="607"/>
                </a:lnTo>
                <a:lnTo>
                  <a:pt x="612" y="611"/>
                </a:lnTo>
                <a:lnTo>
                  <a:pt x="612" y="619"/>
                </a:lnTo>
                <a:lnTo>
                  <a:pt x="614" y="629"/>
                </a:lnTo>
                <a:lnTo>
                  <a:pt x="616" y="639"/>
                </a:lnTo>
                <a:lnTo>
                  <a:pt x="616" y="639"/>
                </a:lnTo>
                <a:lnTo>
                  <a:pt x="618" y="646"/>
                </a:lnTo>
                <a:lnTo>
                  <a:pt x="620" y="647"/>
                </a:lnTo>
                <a:lnTo>
                  <a:pt x="621" y="646"/>
                </a:lnTo>
                <a:lnTo>
                  <a:pt x="624" y="645"/>
                </a:lnTo>
                <a:lnTo>
                  <a:pt x="628" y="644"/>
                </a:lnTo>
                <a:lnTo>
                  <a:pt x="630" y="645"/>
                </a:lnTo>
                <a:lnTo>
                  <a:pt x="630" y="645"/>
                </a:lnTo>
                <a:lnTo>
                  <a:pt x="634" y="645"/>
                </a:lnTo>
                <a:lnTo>
                  <a:pt x="635" y="644"/>
                </a:lnTo>
                <a:lnTo>
                  <a:pt x="636" y="642"/>
                </a:lnTo>
                <a:lnTo>
                  <a:pt x="636" y="640"/>
                </a:lnTo>
                <a:lnTo>
                  <a:pt x="636" y="637"/>
                </a:lnTo>
                <a:lnTo>
                  <a:pt x="636" y="634"/>
                </a:lnTo>
                <a:lnTo>
                  <a:pt x="636" y="634"/>
                </a:lnTo>
                <a:lnTo>
                  <a:pt x="641" y="645"/>
                </a:lnTo>
                <a:lnTo>
                  <a:pt x="645" y="651"/>
                </a:lnTo>
                <a:lnTo>
                  <a:pt x="648" y="653"/>
                </a:lnTo>
                <a:lnTo>
                  <a:pt x="650" y="655"/>
                </a:lnTo>
                <a:lnTo>
                  <a:pt x="650" y="655"/>
                </a:lnTo>
                <a:lnTo>
                  <a:pt x="653" y="655"/>
                </a:lnTo>
                <a:lnTo>
                  <a:pt x="654" y="653"/>
                </a:lnTo>
                <a:lnTo>
                  <a:pt x="654" y="649"/>
                </a:lnTo>
                <a:lnTo>
                  <a:pt x="654" y="643"/>
                </a:lnTo>
                <a:lnTo>
                  <a:pt x="653" y="634"/>
                </a:lnTo>
                <a:lnTo>
                  <a:pt x="653" y="634"/>
                </a:lnTo>
                <a:lnTo>
                  <a:pt x="653" y="625"/>
                </a:lnTo>
                <a:lnTo>
                  <a:pt x="653" y="625"/>
                </a:lnTo>
                <a:lnTo>
                  <a:pt x="653" y="625"/>
                </a:lnTo>
                <a:lnTo>
                  <a:pt x="654" y="624"/>
                </a:lnTo>
                <a:lnTo>
                  <a:pt x="661" y="623"/>
                </a:lnTo>
                <a:lnTo>
                  <a:pt x="661" y="623"/>
                </a:lnTo>
                <a:lnTo>
                  <a:pt x="664" y="622"/>
                </a:lnTo>
                <a:lnTo>
                  <a:pt x="666" y="623"/>
                </a:lnTo>
                <a:lnTo>
                  <a:pt x="667" y="624"/>
                </a:lnTo>
                <a:lnTo>
                  <a:pt x="670" y="625"/>
                </a:lnTo>
                <a:lnTo>
                  <a:pt x="670" y="625"/>
                </a:lnTo>
                <a:lnTo>
                  <a:pt x="681" y="627"/>
                </a:lnTo>
                <a:lnTo>
                  <a:pt x="681" y="627"/>
                </a:lnTo>
                <a:lnTo>
                  <a:pt x="684" y="631"/>
                </a:lnTo>
                <a:lnTo>
                  <a:pt x="693" y="639"/>
                </a:lnTo>
                <a:lnTo>
                  <a:pt x="701" y="650"/>
                </a:lnTo>
                <a:lnTo>
                  <a:pt x="704" y="655"/>
                </a:lnTo>
                <a:lnTo>
                  <a:pt x="706" y="659"/>
                </a:lnTo>
                <a:lnTo>
                  <a:pt x="706" y="659"/>
                </a:lnTo>
                <a:lnTo>
                  <a:pt x="706" y="664"/>
                </a:lnTo>
                <a:lnTo>
                  <a:pt x="704" y="669"/>
                </a:lnTo>
                <a:lnTo>
                  <a:pt x="701" y="679"/>
                </a:lnTo>
                <a:lnTo>
                  <a:pt x="695" y="695"/>
                </a:lnTo>
                <a:lnTo>
                  <a:pt x="695" y="695"/>
                </a:lnTo>
                <a:lnTo>
                  <a:pt x="693" y="697"/>
                </a:lnTo>
                <a:lnTo>
                  <a:pt x="687" y="701"/>
                </a:lnTo>
                <a:lnTo>
                  <a:pt x="681" y="704"/>
                </a:lnTo>
                <a:lnTo>
                  <a:pt x="675" y="706"/>
                </a:lnTo>
                <a:lnTo>
                  <a:pt x="675" y="706"/>
                </a:lnTo>
                <a:lnTo>
                  <a:pt x="674" y="709"/>
                </a:lnTo>
                <a:lnTo>
                  <a:pt x="674" y="710"/>
                </a:lnTo>
                <a:lnTo>
                  <a:pt x="675" y="713"/>
                </a:lnTo>
                <a:lnTo>
                  <a:pt x="677" y="717"/>
                </a:lnTo>
                <a:lnTo>
                  <a:pt x="641" y="774"/>
                </a:lnTo>
                <a:lnTo>
                  <a:pt x="641" y="774"/>
                </a:lnTo>
                <a:lnTo>
                  <a:pt x="645" y="744"/>
                </a:lnTo>
                <a:lnTo>
                  <a:pt x="645" y="744"/>
                </a:lnTo>
                <a:lnTo>
                  <a:pt x="645" y="742"/>
                </a:lnTo>
                <a:lnTo>
                  <a:pt x="644" y="741"/>
                </a:lnTo>
                <a:lnTo>
                  <a:pt x="642" y="736"/>
                </a:lnTo>
                <a:lnTo>
                  <a:pt x="636" y="731"/>
                </a:lnTo>
                <a:lnTo>
                  <a:pt x="630" y="724"/>
                </a:lnTo>
                <a:lnTo>
                  <a:pt x="630" y="724"/>
                </a:lnTo>
                <a:lnTo>
                  <a:pt x="624" y="717"/>
                </a:lnTo>
                <a:lnTo>
                  <a:pt x="620" y="713"/>
                </a:lnTo>
                <a:lnTo>
                  <a:pt x="616" y="711"/>
                </a:lnTo>
                <a:lnTo>
                  <a:pt x="616" y="711"/>
                </a:lnTo>
                <a:lnTo>
                  <a:pt x="611" y="704"/>
                </a:lnTo>
                <a:lnTo>
                  <a:pt x="609" y="696"/>
                </a:lnTo>
                <a:lnTo>
                  <a:pt x="605" y="686"/>
                </a:lnTo>
                <a:lnTo>
                  <a:pt x="605" y="686"/>
                </a:lnTo>
                <a:lnTo>
                  <a:pt x="604" y="683"/>
                </a:lnTo>
                <a:lnTo>
                  <a:pt x="601" y="679"/>
                </a:lnTo>
                <a:lnTo>
                  <a:pt x="597" y="676"/>
                </a:lnTo>
                <a:lnTo>
                  <a:pt x="592" y="673"/>
                </a:lnTo>
                <a:lnTo>
                  <a:pt x="583" y="669"/>
                </a:lnTo>
                <a:lnTo>
                  <a:pt x="578" y="665"/>
                </a:lnTo>
                <a:lnTo>
                  <a:pt x="574" y="662"/>
                </a:lnTo>
                <a:lnTo>
                  <a:pt x="574" y="662"/>
                </a:lnTo>
                <a:lnTo>
                  <a:pt x="570" y="660"/>
                </a:lnTo>
                <a:lnTo>
                  <a:pt x="568" y="659"/>
                </a:lnTo>
                <a:lnTo>
                  <a:pt x="559" y="658"/>
                </a:lnTo>
                <a:lnTo>
                  <a:pt x="550" y="658"/>
                </a:lnTo>
                <a:lnTo>
                  <a:pt x="539" y="659"/>
                </a:lnTo>
                <a:lnTo>
                  <a:pt x="523" y="662"/>
                </a:lnTo>
                <a:lnTo>
                  <a:pt x="513" y="664"/>
                </a:lnTo>
                <a:lnTo>
                  <a:pt x="513" y="664"/>
                </a:lnTo>
                <a:lnTo>
                  <a:pt x="512" y="664"/>
                </a:lnTo>
                <a:lnTo>
                  <a:pt x="512" y="663"/>
                </a:lnTo>
                <a:lnTo>
                  <a:pt x="512" y="659"/>
                </a:lnTo>
                <a:lnTo>
                  <a:pt x="513" y="652"/>
                </a:lnTo>
                <a:lnTo>
                  <a:pt x="513" y="652"/>
                </a:lnTo>
                <a:lnTo>
                  <a:pt x="512" y="647"/>
                </a:lnTo>
                <a:lnTo>
                  <a:pt x="510" y="642"/>
                </a:lnTo>
                <a:lnTo>
                  <a:pt x="506" y="634"/>
                </a:lnTo>
                <a:lnTo>
                  <a:pt x="511" y="619"/>
                </a:lnTo>
                <a:close/>
                <a:moveTo>
                  <a:pt x="565" y="1246"/>
                </a:moveTo>
                <a:lnTo>
                  <a:pt x="565" y="1192"/>
                </a:lnTo>
                <a:lnTo>
                  <a:pt x="565" y="1192"/>
                </a:lnTo>
                <a:lnTo>
                  <a:pt x="570" y="1191"/>
                </a:lnTo>
                <a:lnTo>
                  <a:pt x="575" y="1191"/>
                </a:lnTo>
                <a:lnTo>
                  <a:pt x="578" y="1192"/>
                </a:lnTo>
                <a:lnTo>
                  <a:pt x="578" y="1192"/>
                </a:lnTo>
                <a:lnTo>
                  <a:pt x="581" y="1192"/>
                </a:lnTo>
                <a:lnTo>
                  <a:pt x="584" y="1191"/>
                </a:lnTo>
                <a:lnTo>
                  <a:pt x="594" y="1186"/>
                </a:lnTo>
                <a:lnTo>
                  <a:pt x="605" y="1179"/>
                </a:lnTo>
                <a:lnTo>
                  <a:pt x="605" y="1179"/>
                </a:lnTo>
                <a:lnTo>
                  <a:pt x="597" y="1198"/>
                </a:lnTo>
                <a:lnTo>
                  <a:pt x="585" y="1224"/>
                </a:lnTo>
                <a:lnTo>
                  <a:pt x="585" y="1224"/>
                </a:lnTo>
                <a:lnTo>
                  <a:pt x="581" y="1232"/>
                </a:lnTo>
                <a:lnTo>
                  <a:pt x="574" y="1239"/>
                </a:lnTo>
                <a:lnTo>
                  <a:pt x="565" y="1246"/>
                </a:lnTo>
                <a:lnTo>
                  <a:pt x="565" y="1246"/>
                </a:lnTo>
                <a:close/>
                <a:moveTo>
                  <a:pt x="193" y="1165"/>
                </a:moveTo>
                <a:lnTo>
                  <a:pt x="193" y="1165"/>
                </a:lnTo>
                <a:lnTo>
                  <a:pt x="208" y="1164"/>
                </a:lnTo>
                <a:lnTo>
                  <a:pt x="217" y="1165"/>
                </a:lnTo>
                <a:lnTo>
                  <a:pt x="223" y="1167"/>
                </a:lnTo>
                <a:lnTo>
                  <a:pt x="227" y="1170"/>
                </a:lnTo>
                <a:lnTo>
                  <a:pt x="227" y="1170"/>
                </a:lnTo>
                <a:lnTo>
                  <a:pt x="235" y="1176"/>
                </a:lnTo>
                <a:lnTo>
                  <a:pt x="243" y="1184"/>
                </a:lnTo>
                <a:lnTo>
                  <a:pt x="254" y="1192"/>
                </a:lnTo>
                <a:lnTo>
                  <a:pt x="267" y="1199"/>
                </a:lnTo>
                <a:lnTo>
                  <a:pt x="267" y="1199"/>
                </a:lnTo>
                <a:lnTo>
                  <a:pt x="282" y="1208"/>
                </a:lnTo>
                <a:lnTo>
                  <a:pt x="296" y="1216"/>
                </a:lnTo>
                <a:lnTo>
                  <a:pt x="314" y="1226"/>
                </a:lnTo>
                <a:lnTo>
                  <a:pt x="314" y="1226"/>
                </a:lnTo>
                <a:lnTo>
                  <a:pt x="329" y="1235"/>
                </a:lnTo>
                <a:lnTo>
                  <a:pt x="332" y="1264"/>
                </a:lnTo>
                <a:lnTo>
                  <a:pt x="332" y="1264"/>
                </a:lnTo>
                <a:lnTo>
                  <a:pt x="303" y="1263"/>
                </a:lnTo>
                <a:lnTo>
                  <a:pt x="239" y="1261"/>
                </a:lnTo>
                <a:lnTo>
                  <a:pt x="168" y="1259"/>
                </a:lnTo>
                <a:lnTo>
                  <a:pt x="141" y="1259"/>
                </a:lnTo>
                <a:lnTo>
                  <a:pt x="124" y="1262"/>
                </a:lnTo>
                <a:lnTo>
                  <a:pt x="124" y="1262"/>
                </a:lnTo>
                <a:lnTo>
                  <a:pt x="140" y="1239"/>
                </a:lnTo>
                <a:lnTo>
                  <a:pt x="162" y="1208"/>
                </a:lnTo>
                <a:lnTo>
                  <a:pt x="182" y="1177"/>
                </a:lnTo>
                <a:lnTo>
                  <a:pt x="189" y="1167"/>
                </a:lnTo>
                <a:lnTo>
                  <a:pt x="193" y="1165"/>
                </a:lnTo>
                <a:lnTo>
                  <a:pt x="193" y="1165"/>
                </a:lnTo>
                <a:close/>
                <a:moveTo>
                  <a:pt x="119" y="1264"/>
                </a:moveTo>
                <a:lnTo>
                  <a:pt x="119" y="1264"/>
                </a:lnTo>
                <a:lnTo>
                  <a:pt x="121" y="1263"/>
                </a:lnTo>
                <a:lnTo>
                  <a:pt x="124" y="1262"/>
                </a:lnTo>
                <a:lnTo>
                  <a:pt x="124" y="1262"/>
                </a:lnTo>
                <a:lnTo>
                  <a:pt x="121" y="1264"/>
                </a:lnTo>
                <a:lnTo>
                  <a:pt x="121" y="1265"/>
                </a:lnTo>
                <a:lnTo>
                  <a:pt x="119" y="1264"/>
                </a:lnTo>
                <a:lnTo>
                  <a:pt x="119" y="1264"/>
                </a:lnTo>
                <a:close/>
                <a:moveTo>
                  <a:pt x="309" y="1287"/>
                </a:moveTo>
                <a:lnTo>
                  <a:pt x="305" y="1294"/>
                </a:lnTo>
                <a:lnTo>
                  <a:pt x="305" y="1294"/>
                </a:lnTo>
                <a:lnTo>
                  <a:pt x="301" y="1296"/>
                </a:lnTo>
                <a:lnTo>
                  <a:pt x="299" y="1299"/>
                </a:lnTo>
                <a:lnTo>
                  <a:pt x="296" y="1304"/>
                </a:lnTo>
                <a:lnTo>
                  <a:pt x="296" y="1304"/>
                </a:lnTo>
                <a:lnTo>
                  <a:pt x="296" y="1307"/>
                </a:lnTo>
                <a:lnTo>
                  <a:pt x="296" y="1308"/>
                </a:lnTo>
                <a:lnTo>
                  <a:pt x="299" y="1310"/>
                </a:lnTo>
                <a:lnTo>
                  <a:pt x="302" y="1311"/>
                </a:lnTo>
                <a:lnTo>
                  <a:pt x="257" y="1374"/>
                </a:lnTo>
                <a:lnTo>
                  <a:pt x="257" y="1374"/>
                </a:lnTo>
                <a:lnTo>
                  <a:pt x="234" y="1369"/>
                </a:lnTo>
                <a:lnTo>
                  <a:pt x="200" y="1363"/>
                </a:lnTo>
                <a:lnTo>
                  <a:pt x="200" y="1363"/>
                </a:lnTo>
                <a:lnTo>
                  <a:pt x="83" y="1354"/>
                </a:lnTo>
                <a:lnTo>
                  <a:pt x="77" y="1329"/>
                </a:lnTo>
                <a:lnTo>
                  <a:pt x="108" y="1284"/>
                </a:lnTo>
                <a:lnTo>
                  <a:pt x="119" y="1287"/>
                </a:lnTo>
                <a:lnTo>
                  <a:pt x="309" y="12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96FFE343-3F4C-42EC-B42B-04782F85BBD0}"/>
              </a:ext>
            </a:extLst>
          </p:cNvPr>
          <p:cNvSpPr>
            <a:spLocks noEditPoints="1"/>
          </p:cNvSpPr>
          <p:nvPr/>
        </p:nvSpPr>
        <p:spPr bwMode="auto">
          <a:xfrm>
            <a:off x="6606463" y="4670820"/>
            <a:ext cx="520857" cy="1684448"/>
          </a:xfrm>
          <a:custGeom>
            <a:avLst/>
            <a:gdLst>
              <a:gd name="T0" fmla="*/ 62 w 453"/>
              <a:gd name="T1" fmla="*/ 263 h 1465"/>
              <a:gd name="T2" fmla="*/ 23 w 453"/>
              <a:gd name="T3" fmla="*/ 436 h 1465"/>
              <a:gd name="T4" fmla="*/ 38 w 453"/>
              <a:gd name="T5" fmla="*/ 464 h 1465"/>
              <a:gd name="T6" fmla="*/ 53 w 453"/>
              <a:gd name="T7" fmla="*/ 545 h 1465"/>
              <a:gd name="T8" fmla="*/ 33 w 453"/>
              <a:gd name="T9" fmla="*/ 617 h 1465"/>
              <a:gd name="T10" fmla="*/ 42 w 453"/>
              <a:gd name="T11" fmla="*/ 727 h 1465"/>
              <a:gd name="T12" fmla="*/ 33 w 453"/>
              <a:gd name="T13" fmla="*/ 793 h 1465"/>
              <a:gd name="T14" fmla="*/ 48 w 453"/>
              <a:gd name="T15" fmla="*/ 1068 h 1465"/>
              <a:gd name="T16" fmla="*/ 57 w 453"/>
              <a:gd name="T17" fmla="*/ 1132 h 1465"/>
              <a:gd name="T18" fmla="*/ 52 w 453"/>
              <a:gd name="T19" fmla="*/ 1269 h 1465"/>
              <a:gd name="T20" fmla="*/ 47 w 453"/>
              <a:gd name="T21" fmla="*/ 1308 h 1465"/>
              <a:gd name="T22" fmla="*/ 26 w 453"/>
              <a:gd name="T23" fmla="*/ 1287 h 1465"/>
              <a:gd name="T24" fmla="*/ 1 w 453"/>
              <a:gd name="T25" fmla="*/ 1323 h 1465"/>
              <a:gd name="T26" fmla="*/ 13 w 453"/>
              <a:gd name="T27" fmla="*/ 1410 h 1465"/>
              <a:gd name="T28" fmla="*/ 39 w 453"/>
              <a:gd name="T29" fmla="*/ 1389 h 1465"/>
              <a:gd name="T30" fmla="*/ 157 w 453"/>
              <a:gd name="T31" fmla="*/ 1428 h 1465"/>
              <a:gd name="T32" fmla="*/ 184 w 453"/>
              <a:gd name="T33" fmla="*/ 1457 h 1465"/>
              <a:gd name="T34" fmla="*/ 210 w 453"/>
              <a:gd name="T35" fmla="*/ 1389 h 1465"/>
              <a:gd name="T36" fmla="*/ 378 w 453"/>
              <a:gd name="T37" fmla="*/ 1435 h 1465"/>
              <a:gd name="T38" fmla="*/ 405 w 453"/>
              <a:gd name="T39" fmla="*/ 1461 h 1465"/>
              <a:gd name="T40" fmla="*/ 424 w 453"/>
              <a:gd name="T41" fmla="*/ 1417 h 1465"/>
              <a:gd name="T42" fmla="*/ 443 w 453"/>
              <a:gd name="T43" fmla="*/ 1385 h 1465"/>
              <a:gd name="T44" fmla="*/ 429 w 453"/>
              <a:gd name="T45" fmla="*/ 1280 h 1465"/>
              <a:gd name="T46" fmla="*/ 453 w 453"/>
              <a:gd name="T47" fmla="*/ 1237 h 1465"/>
              <a:gd name="T48" fmla="*/ 439 w 453"/>
              <a:gd name="T49" fmla="*/ 1065 h 1465"/>
              <a:gd name="T50" fmla="*/ 430 w 453"/>
              <a:gd name="T51" fmla="*/ 1033 h 1465"/>
              <a:gd name="T52" fmla="*/ 427 w 453"/>
              <a:gd name="T53" fmla="*/ 954 h 1465"/>
              <a:gd name="T54" fmla="*/ 410 w 453"/>
              <a:gd name="T55" fmla="*/ 893 h 1465"/>
              <a:gd name="T56" fmla="*/ 405 w 453"/>
              <a:gd name="T57" fmla="*/ 817 h 1465"/>
              <a:gd name="T58" fmla="*/ 415 w 453"/>
              <a:gd name="T59" fmla="*/ 792 h 1465"/>
              <a:gd name="T60" fmla="*/ 408 w 453"/>
              <a:gd name="T61" fmla="*/ 753 h 1465"/>
              <a:gd name="T62" fmla="*/ 409 w 453"/>
              <a:gd name="T63" fmla="*/ 669 h 1465"/>
              <a:gd name="T64" fmla="*/ 424 w 453"/>
              <a:gd name="T65" fmla="*/ 569 h 1465"/>
              <a:gd name="T66" fmla="*/ 425 w 453"/>
              <a:gd name="T67" fmla="*/ 512 h 1465"/>
              <a:gd name="T68" fmla="*/ 448 w 453"/>
              <a:gd name="T69" fmla="*/ 481 h 1465"/>
              <a:gd name="T70" fmla="*/ 433 w 453"/>
              <a:gd name="T71" fmla="*/ 378 h 1465"/>
              <a:gd name="T72" fmla="*/ 402 w 453"/>
              <a:gd name="T73" fmla="*/ 242 h 1465"/>
              <a:gd name="T74" fmla="*/ 335 w 453"/>
              <a:gd name="T75" fmla="*/ 203 h 1465"/>
              <a:gd name="T76" fmla="*/ 300 w 453"/>
              <a:gd name="T77" fmla="*/ 136 h 1465"/>
              <a:gd name="T78" fmla="*/ 291 w 453"/>
              <a:gd name="T79" fmla="*/ 59 h 1465"/>
              <a:gd name="T80" fmla="*/ 255 w 453"/>
              <a:gd name="T81" fmla="*/ 12 h 1465"/>
              <a:gd name="T82" fmla="*/ 205 w 453"/>
              <a:gd name="T83" fmla="*/ 6 h 1465"/>
              <a:gd name="T84" fmla="*/ 159 w 453"/>
              <a:gd name="T85" fmla="*/ 17 h 1465"/>
              <a:gd name="T86" fmla="*/ 138 w 453"/>
              <a:gd name="T87" fmla="*/ 92 h 1465"/>
              <a:gd name="T88" fmla="*/ 152 w 453"/>
              <a:gd name="T89" fmla="*/ 173 h 1465"/>
              <a:gd name="T90" fmla="*/ 100 w 453"/>
              <a:gd name="T91" fmla="*/ 1208 h 1465"/>
              <a:gd name="T92" fmla="*/ 133 w 453"/>
              <a:gd name="T93" fmla="*/ 1304 h 1465"/>
              <a:gd name="T94" fmla="*/ 66 w 453"/>
              <a:gd name="T95" fmla="*/ 1289 h 1465"/>
              <a:gd name="T96" fmla="*/ 210 w 453"/>
              <a:gd name="T97" fmla="*/ 1308 h 1465"/>
              <a:gd name="T98" fmla="*/ 343 w 453"/>
              <a:gd name="T99" fmla="*/ 1304 h 1465"/>
              <a:gd name="T100" fmla="*/ 128 w 453"/>
              <a:gd name="T101" fmla="*/ 426 h 1465"/>
              <a:gd name="T102" fmla="*/ 105 w 453"/>
              <a:gd name="T103" fmla="*/ 483 h 1465"/>
              <a:gd name="T104" fmla="*/ 114 w 453"/>
              <a:gd name="T105" fmla="*/ 438 h 1465"/>
              <a:gd name="T106" fmla="*/ 81 w 453"/>
              <a:gd name="T107" fmla="*/ 560 h 1465"/>
              <a:gd name="T108" fmla="*/ 100 w 453"/>
              <a:gd name="T109" fmla="*/ 554 h 1465"/>
              <a:gd name="T110" fmla="*/ 62 w 453"/>
              <a:gd name="T111" fmla="*/ 598 h 1465"/>
              <a:gd name="T112" fmla="*/ 81 w 453"/>
              <a:gd name="T113" fmla="*/ 560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53" h="1465">
                <a:moveTo>
                  <a:pt x="176" y="202"/>
                </a:moveTo>
                <a:lnTo>
                  <a:pt x="176" y="202"/>
                </a:lnTo>
                <a:lnTo>
                  <a:pt x="126" y="220"/>
                </a:lnTo>
                <a:lnTo>
                  <a:pt x="91" y="234"/>
                </a:lnTo>
                <a:lnTo>
                  <a:pt x="78" y="240"/>
                </a:lnTo>
                <a:lnTo>
                  <a:pt x="71" y="245"/>
                </a:lnTo>
                <a:lnTo>
                  <a:pt x="71" y="245"/>
                </a:lnTo>
                <a:lnTo>
                  <a:pt x="66" y="251"/>
                </a:lnTo>
                <a:lnTo>
                  <a:pt x="62" y="263"/>
                </a:lnTo>
                <a:lnTo>
                  <a:pt x="51" y="291"/>
                </a:lnTo>
                <a:lnTo>
                  <a:pt x="38" y="331"/>
                </a:lnTo>
                <a:lnTo>
                  <a:pt x="28" y="374"/>
                </a:lnTo>
                <a:lnTo>
                  <a:pt x="28" y="374"/>
                </a:lnTo>
                <a:lnTo>
                  <a:pt x="26" y="382"/>
                </a:lnTo>
                <a:lnTo>
                  <a:pt x="23" y="397"/>
                </a:lnTo>
                <a:lnTo>
                  <a:pt x="23" y="397"/>
                </a:lnTo>
                <a:lnTo>
                  <a:pt x="22" y="417"/>
                </a:lnTo>
                <a:lnTo>
                  <a:pt x="23" y="436"/>
                </a:lnTo>
                <a:lnTo>
                  <a:pt x="23" y="436"/>
                </a:lnTo>
                <a:lnTo>
                  <a:pt x="25" y="443"/>
                </a:lnTo>
                <a:lnTo>
                  <a:pt x="28" y="449"/>
                </a:lnTo>
                <a:lnTo>
                  <a:pt x="32" y="455"/>
                </a:lnTo>
                <a:lnTo>
                  <a:pt x="33" y="459"/>
                </a:lnTo>
                <a:lnTo>
                  <a:pt x="33" y="459"/>
                </a:lnTo>
                <a:lnTo>
                  <a:pt x="34" y="463"/>
                </a:lnTo>
                <a:lnTo>
                  <a:pt x="35" y="464"/>
                </a:lnTo>
                <a:lnTo>
                  <a:pt x="38" y="464"/>
                </a:lnTo>
                <a:lnTo>
                  <a:pt x="38" y="464"/>
                </a:lnTo>
                <a:lnTo>
                  <a:pt x="44" y="482"/>
                </a:lnTo>
                <a:lnTo>
                  <a:pt x="48" y="498"/>
                </a:lnTo>
                <a:lnTo>
                  <a:pt x="52" y="512"/>
                </a:lnTo>
                <a:lnTo>
                  <a:pt x="52" y="512"/>
                </a:lnTo>
                <a:lnTo>
                  <a:pt x="56" y="532"/>
                </a:lnTo>
                <a:lnTo>
                  <a:pt x="57" y="541"/>
                </a:lnTo>
                <a:lnTo>
                  <a:pt x="57" y="541"/>
                </a:lnTo>
                <a:lnTo>
                  <a:pt x="53" y="545"/>
                </a:lnTo>
                <a:lnTo>
                  <a:pt x="48" y="554"/>
                </a:lnTo>
                <a:lnTo>
                  <a:pt x="42" y="564"/>
                </a:lnTo>
                <a:lnTo>
                  <a:pt x="42" y="564"/>
                </a:lnTo>
                <a:lnTo>
                  <a:pt x="40" y="572"/>
                </a:lnTo>
                <a:lnTo>
                  <a:pt x="38" y="579"/>
                </a:lnTo>
                <a:lnTo>
                  <a:pt x="34" y="594"/>
                </a:lnTo>
                <a:lnTo>
                  <a:pt x="33" y="608"/>
                </a:lnTo>
                <a:lnTo>
                  <a:pt x="33" y="617"/>
                </a:lnTo>
                <a:lnTo>
                  <a:pt x="33" y="617"/>
                </a:lnTo>
                <a:lnTo>
                  <a:pt x="37" y="662"/>
                </a:lnTo>
                <a:lnTo>
                  <a:pt x="38" y="690"/>
                </a:lnTo>
                <a:lnTo>
                  <a:pt x="38" y="699"/>
                </a:lnTo>
                <a:lnTo>
                  <a:pt x="38" y="703"/>
                </a:lnTo>
                <a:lnTo>
                  <a:pt x="38" y="703"/>
                </a:lnTo>
                <a:lnTo>
                  <a:pt x="38" y="704"/>
                </a:lnTo>
                <a:lnTo>
                  <a:pt x="38" y="707"/>
                </a:lnTo>
                <a:lnTo>
                  <a:pt x="39" y="715"/>
                </a:lnTo>
                <a:lnTo>
                  <a:pt x="42" y="727"/>
                </a:lnTo>
                <a:lnTo>
                  <a:pt x="42" y="727"/>
                </a:lnTo>
                <a:lnTo>
                  <a:pt x="41" y="738"/>
                </a:lnTo>
                <a:lnTo>
                  <a:pt x="40" y="749"/>
                </a:lnTo>
                <a:lnTo>
                  <a:pt x="38" y="760"/>
                </a:lnTo>
                <a:lnTo>
                  <a:pt x="38" y="760"/>
                </a:lnTo>
                <a:lnTo>
                  <a:pt x="33" y="779"/>
                </a:lnTo>
                <a:lnTo>
                  <a:pt x="32" y="787"/>
                </a:lnTo>
                <a:lnTo>
                  <a:pt x="33" y="793"/>
                </a:lnTo>
                <a:lnTo>
                  <a:pt x="33" y="793"/>
                </a:lnTo>
                <a:lnTo>
                  <a:pt x="39" y="803"/>
                </a:lnTo>
                <a:lnTo>
                  <a:pt x="42" y="808"/>
                </a:lnTo>
                <a:lnTo>
                  <a:pt x="42" y="846"/>
                </a:lnTo>
                <a:lnTo>
                  <a:pt x="33" y="860"/>
                </a:lnTo>
                <a:lnTo>
                  <a:pt x="33" y="860"/>
                </a:lnTo>
                <a:lnTo>
                  <a:pt x="47" y="1046"/>
                </a:lnTo>
                <a:lnTo>
                  <a:pt x="47" y="1046"/>
                </a:lnTo>
                <a:lnTo>
                  <a:pt x="48" y="1059"/>
                </a:lnTo>
                <a:lnTo>
                  <a:pt x="48" y="1068"/>
                </a:lnTo>
                <a:lnTo>
                  <a:pt x="47" y="1075"/>
                </a:lnTo>
                <a:lnTo>
                  <a:pt x="47" y="1075"/>
                </a:lnTo>
                <a:lnTo>
                  <a:pt x="46" y="1084"/>
                </a:lnTo>
                <a:lnTo>
                  <a:pt x="47" y="1094"/>
                </a:lnTo>
                <a:lnTo>
                  <a:pt x="47" y="1094"/>
                </a:lnTo>
                <a:lnTo>
                  <a:pt x="51" y="1112"/>
                </a:lnTo>
                <a:lnTo>
                  <a:pt x="53" y="1122"/>
                </a:lnTo>
                <a:lnTo>
                  <a:pt x="57" y="1132"/>
                </a:lnTo>
                <a:lnTo>
                  <a:pt x="57" y="1132"/>
                </a:lnTo>
                <a:lnTo>
                  <a:pt x="59" y="1136"/>
                </a:lnTo>
                <a:lnTo>
                  <a:pt x="63" y="1138"/>
                </a:lnTo>
                <a:lnTo>
                  <a:pt x="66" y="1140"/>
                </a:lnTo>
                <a:lnTo>
                  <a:pt x="71" y="1140"/>
                </a:lnTo>
                <a:lnTo>
                  <a:pt x="78" y="1141"/>
                </a:lnTo>
                <a:lnTo>
                  <a:pt x="81" y="1141"/>
                </a:lnTo>
                <a:lnTo>
                  <a:pt x="81" y="1141"/>
                </a:lnTo>
                <a:lnTo>
                  <a:pt x="63" y="1218"/>
                </a:lnTo>
                <a:lnTo>
                  <a:pt x="52" y="1269"/>
                </a:lnTo>
                <a:lnTo>
                  <a:pt x="48" y="1287"/>
                </a:lnTo>
                <a:lnTo>
                  <a:pt x="47" y="1294"/>
                </a:lnTo>
                <a:lnTo>
                  <a:pt x="47" y="1294"/>
                </a:lnTo>
                <a:lnTo>
                  <a:pt x="48" y="1296"/>
                </a:lnTo>
                <a:lnTo>
                  <a:pt x="47" y="1299"/>
                </a:lnTo>
                <a:lnTo>
                  <a:pt x="47" y="1301"/>
                </a:lnTo>
                <a:lnTo>
                  <a:pt x="47" y="1304"/>
                </a:lnTo>
                <a:lnTo>
                  <a:pt x="47" y="1304"/>
                </a:lnTo>
                <a:lnTo>
                  <a:pt x="47" y="1308"/>
                </a:lnTo>
                <a:lnTo>
                  <a:pt x="45" y="1317"/>
                </a:lnTo>
                <a:lnTo>
                  <a:pt x="42" y="1327"/>
                </a:lnTo>
                <a:lnTo>
                  <a:pt x="33" y="1327"/>
                </a:lnTo>
                <a:lnTo>
                  <a:pt x="33" y="1299"/>
                </a:lnTo>
                <a:lnTo>
                  <a:pt x="33" y="1299"/>
                </a:lnTo>
                <a:lnTo>
                  <a:pt x="33" y="1296"/>
                </a:lnTo>
                <a:lnTo>
                  <a:pt x="31" y="1292"/>
                </a:lnTo>
                <a:lnTo>
                  <a:pt x="28" y="1289"/>
                </a:lnTo>
                <a:lnTo>
                  <a:pt x="26" y="1287"/>
                </a:lnTo>
                <a:lnTo>
                  <a:pt x="22" y="1286"/>
                </a:lnTo>
                <a:lnTo>
                  <a:pt x="19" y="1285"/>
                </a:lnTo>
                <a:lnTo>
                  <a:pt x="19" y="1285"/>
                </a:lnTo>
                <a:lnTo>
                  <a:pt x="16" y="1285"/>
                </a:lnTo>
                <a:lnTo>
                  <a:pt x="14" y="1286"/>
                </a:lnTo>
                <a:lnTo>
                  <a:pt x="10" y="1291"/>
                </a:lnTo>
                <a:lnTo>
                  <a:pt x="8" y="1298"/>
                </a:lnTo>
                <a:lnTo>
                  <a:pt x="4" y="1305"/>
                </a:lnTo>
                <a:lnTo>
                  <a:pt x="1" y="1323"/>
                </a:lnTo>
                <a:lnTo>
                  <a:pt x="0" y="1337"/>
                </a:lnTo>
                <a:lnTo>
                  <a:pt x="0" y="1337"/>
                </a:lnTo>
                <a:lnTo>
                  <a:pt x="1" y="1369"/>
                </a:lnTo>
                <a:lnTo>
                  <a:pt x="3" y="1386"/>
                </a:lnTo>
                <a:lnTo>
                  <a:pt x="4" y="1399"/>
                </a:lnTo>
                <a:lnTo>
                  <a:pt x="4" y="1399"/>
                </a:lnTo>
                <a:lnTo>
                  <a:pt x="5" y="1404"/>
                </a:lnTo>
                <a:lnTo>
                  <a:pt x="9" y="1407"/>
                </a:lnTo>
                <a:lnTo>
                  <a:pt x="13" y="1410"/>
                </a:lnTo>
                <a:lnTo>
                  <a:pt x="16" y="1412"/>
                </a:lnTo>
                <a:lnTo>
                  <a:pt x="21" y="1415"/>
                </a:lnTo>
                <a:lnTo>
                  <a:pt x="26" y="1415"/>
                </a:lnTo>
                <a:lnTo>
                  <a:pt x="29" y="1415"/>
                </a:lnTo>
                <a:lnTo>
                  <a:pt x="33" y="1413"/>
                </a:lnTo>
                <a:lnTo>
                  <a:pt x="33" y="1413"/>
                </a:lnTo>
                <a:lnTo>
                  <a:pt x="35" y="1410"/>
                </a:lnTo>
                <a:lnTo>
                  <a:pt x="37" y="1405"/>
                </a:lnTo>
                <a:lnTo>
                  <a:pt x="39" y="1389"/>
                </a:lnTo>
                <a:lnTo>
                  <a:pt x="38" y="1376"/>
                </a:lnTo>
                <a:lnTo>
                  <a:pt x="38" y="1370"/>
                </a:lnTo>
                <a:lnTo>
                  <a:pt x="124" y="1370"/>
                </a:lnTo>
                <a:lnTo>
                  <a:pt x="128" y="1361"/>
                </a:lnTo>
                <a:lnTo>
                  <a:pt x="143" y="1361"/>
                </a:lnTo>
                <a:lnTo>
                  <a:pt x="138" y="1385"/>
                </a:lnTo>
                <a:lnTo>
                  <a:pt x="143" y="1418"/>
                </a:lnTo>
                <a:lnTo>
                  <a:pt x="157" y="1428"/>
                </a:lnTo>
                <a:lnTo>
                  <a:pt x="157" y="1428"/>
                </a:lnTo>
                <a:lnTo>
                  <a:pt x="158" y="1432"/>
                </a:lnTo>
                <a:lnTo>
                  <a:pt x="163" y="1444"/>
                </a:lnTo>
                <a:lnTo>
                  <a:pt x="165" y="1450"/>
                </a:lnTo>
                <a:lnTo>
                  <a:pt x="169" y="1455"/>
                </a:lnTo>
                <a:lnTo>
                  <a:pt x="173" y="1460"/>
                </a:lnTo>
                <a:lnTo>
                  <a:pt x="176" y="1461"/>
                </a:lnTo>
                <a:lnTo>
                  <a:pt x="176" y="1461"/>
                </a:lnTo>
                <a:lnTo>
                  <a:pt x="180" y="1460"/>
                </a:lnTo>
                <a:lnTo>
                  <a:pt x="184" y="1457"/>
                </a:lnTo>
                <a:lnTo>
                  <a:pt x="188" y="1454"/>
                </a:lnTo>
                <a:lnTo>
                  <a:pt x="192" y="1449"/>
                </a:lnTo>
                <a:lnTo>
                  <a:pt x="198" y="1437"/>
                </a:lnTo>
                <a:lnTo>
                  <a:pt x="199" y="1432"/>
                </a:lnTo>
                <a:lnTo>
                  <a:pt x="200" y="1428"/>
                </a:lnTo>
                <a:lnTo>
                  <a:pt x="200" y="1428"/>
                </a:lnTo>
                <a:lnTo>
                  <a:pt x="202" y="1405"/>
                </a:lnTo>
                <a:lnTo>
                  <a:pt x="205" y="1389"/>
                </a:lnTo>
                <a:lnTo>
                  <a:pt x="210" y="1389"/>
                </a:lnTo>
                <a:lnTo>
                  <a:pt x="205" y="1361"/>
                </a:lnTo>
                <a:lnTo>
                  <a:pt x="276" y="1361"/>
                </a:lnTo>
                <a:lnTo>
                  <a:pt x="295" y="1370"/>
                </a:lnTo>
                <a:lnTo>
                  <a:pt x="357" y="1370"/>
                </a:lnTo>
                <a:lnTo>
                  <a:pt x="357" y="1399"/>
                </a:lnTo>
                <a:lnTo>
                  <a:pt x="377" y="1418"/>
                </a:lnTo>
                <a:lnTo>
                  <a:pt x="377" y="1418"/>
                </a:lnTo>
                <a:lnTo>
                  <a:pt x="377" y="1423"/>
                </a:lnTo>
                <a:lnTo>
                  <a:pt x="378" y="1435"/>
                </a:lnTo>
                <a:lnTo>
                  <a:pt x="381" y="1447"/>
                </a:lnTo>
                <a:lnTo>
                  <a:pt x="384" y="1453"/>
                </a:lnTo>
                <a:lnTo>
                  <a:pt x="386" y="1456"/>
                </a:lnTo>
                <a:lnTo>
                  <a:pt x="386" y="1456"/>
                </a:lnTo>
                <a:lnTo>
                  <a:pt x="392" y="1461"/>
                </a:lnTo>
                <a:lnTo>
                  <a:pt x="396" y="1463"/>
                </a:lnTo>
                <a:lnTo>
                  <a:pt x="398" y="1465"/>
                </a:lnTo>
                <a:lnTo>
                  <a:pt x="399" y="1465"/>
                </a:lnTo>
                <a:lnTo>
                  <a:pt x="405" y="1461"/>
                </a:lnTo>
                <a:lnTo>
                  <a:pt x="405" y="1461"/>
                </a:lnTo>
                <a:lnTo>
                  <a:pt x="408" y="1457"/>
                </a:lnTo>
                <a:lnTo>
                  <a:pt x="410" y="1451"/>
                </a:lnTo>
                <a:lnTo>
                  <a:pt x="414" y="1437"/>
                </a:lnTo>
                <a:lnTo>
                  <a:pt x="415" y="1424"/>
                </a:lnTo>
                <a:lnTo>
                  <a:pt x="415" y="1418"/>
                </a:lnTo>
                <a:lnTo>
                  <a:pt x="415" y="1418"/>
                </a:lnTo>
                <a:lnTo>
                  <a:pt x="419" y="1418"/>
                </a:lnTo>
                <a:lnTo>
                  <a:pt x="424" y="1417"/>
                </a:lnTo>
                <a:lnTo>
                  <a:pt x="429" y="1413"/>
                </a:lnTo>
                <a:lnTo>
                  <a:pt x="429" y="1413"/>
                </a:lnTo>
                <a:lnTo>
                  <a:pt x="434" y="1409"/>
                </a:lnTo>
                <a:lnTo>
                  <a:pt x="439" y="1404"/>
                </a:lnTo>
                <a:lnTo>
                  <a:pt x="440" y="1400"/>
                </a:lnTo>
                <a:lnTo>
                  <a:pt x="442" y="1397"/>
                </a:lnTo>
                <a:lnTo>
                  <a:pt x="443" y="1391"/>
                </a:lnTo>
                <a:lnTo>
                  <a:pt x="443" y="1385"/>
                </a:lnTo>
                <a:lnTo>
                  <a:pt x="443" y="1385"/>
                </a:lnTo>
                <a:lnTo>
                  <a:pt x="443" y="1343"/>
                </a:lnTo>
                <a:lnTo>
                  <a:pt x="445" y="1322"/>
                </a:lnTo>
                <a:lnTo>
                  <a:pt x="443" y="1308"/>
                </a:lnTo>
                <a:lnTo>
                  <a:pt x="443" y="1308"/>
                </a:lnTo>
                <a:lnTo>
                  <a:pt x="442" y="1305"/>
                </a:lnTo>
                <a:lnTo>
                  <a:pt x="441" y="1301"/>
                </a:lnTo>
                <a:lnTo>
                  <a:pt x="436" y="1295"/>
                </a:lnTo>
                <a:lnTo>
                  <a:pt x="429" y="1289"/>
                </a:lnTo>
                <a:lnTo>
                  <a:pt x="429" y="1280"/>
                </a:lnTo>
                <a:lnTo>
                  <a:pt x="429" y="1275"/>
                </a:lnTo>
                <a:lnTo>
                  <a:pt x="429" y="1275"/>
                </a:lnTo>
                <a:lnTo>
                  <a:pt x="436" y="1267"/>
                </a:lnTo>
                <a:lnTo>
                  <a:pt x="443" y="1260"/>
                </a:lnTo>
                <a:lnTo>
                  <a:pt x="448" y="1251"/>
                </a:lnTo>
                <a:lnTo>
                  <a:pt x="448" y="1251"/>
                </a:lnTo>
                <a:lnTo>
                  <a:pt x="452" y="1244"/>
                </a:lnTo>
                <a:lnTo>
                  <a:pt x="453" y="1237"/>
                </a:lnTo>
                <a:lnTo>
                  <a:pt x="453" y="1237"/>
                </a:lnTo>
                <a:lnTo>
                  <a:pt x="453" y="1229"/>
                </a:lnTo>
                <a:lnTo>
                  <a:pt x="452" y="1214"/>
                </a:lnTo>
                <a:lnTo>
                  <a:pt x="448" y="1174"/>
                </a:lnTo>
                <a:lnTo>
                  <a:pt x="445" y="1136"/>
                </a:lnTo>
                <a:lnTo>
                  <a:pt x="443" y="1118"/>
                </a:lnTo>
                <a:lnTo>
                  <a:pt x="443" y="1118"/>
                </a:lnTo>
                <a:lnTo>
                  <a:pt x="443" y="1109"/>
                </a:lnTo>
                <a:lnTo>
                  <a:pt x="442" y="1093"/>
                </a:lnTo>
                <a:lnTo>
                  <a:pt x="439" y="1065"/>
                </a:lnTo>
                <a:lnTo>
                  <a:pt x="439" y="1065"/>
                </a:lnTo>
                <a:lnTo>
                  <a:pt x="437" y="1056"/>
                </a:lnTo>
                <a:lnTo>
                  <a:pt x="436" y="1051"/>
                </a:lnTo>
                <a:lnTo>
                  <a:pt x="434" y="1046"/>
                </a:lnTo>
                <a:lnTo>
                  <a:pt x="434" y="1046"/>
                </a:lnTo>
                <a:lnTo>
                  <a:pt x="431" y="1043"/>
                </a:lnTo>
                <a:lnTo>
                  <a:pt x="431" y="1038"/>
                </a:lnTo>
                <a:lnTo>
                  <a:pt x="430" y="1034"/>
                </a:lnTo>
                <a:lnTo>
                  <a:pt x="430" y="1033"/>
                </a:lnTo>
                <a:lnTo>
                  <a:pt x="429" y="1032"/>
                </a:lnTo>
                <a:lnTo>
                  <a:pt x="429" y="1032"/>
                </a:lnTo>
                <a:lnTo>
                  <a:pt x="428" y="1029"/>
                </a:lnTo>
                <a:lnTo>
                  <a:pt x="427" y="1021"/>
                </a:lnTo>
                <a:lnTo>
                  <a:pt x="425" y="1000"/>
                </a:lnTo>
                <a:lnTo>
                  <a:pt x="424" y="965"/>
                </a:lnTo>
                <a:lnTo>
                  <a:pt x="424" y="965"/>
                </a:lnTo>
                <a:lnTo>
                  <a:pt x="424" y="960"/>
                </a:lnTo>
                <a:lnTo>
                  <a:pt x="427" y="954"/>
                </a:lnTo>
                <a:lnTo>
                  <a:pt x="429" y="947"/>
                </a:lnTo>
                <a:lnTo>
                  <a:pt x="429" y="941"/>
                </a:lnTo>
                <a:lnTo>
                  <a:pt x="429" y="941"/>
                </a:lnTo>
                <a:lnTo>
                  <a:pt x="427" y="926"/>
                </a:lnTo>
                <a:lnTo>
                  <a:pt x="424" y="913"/>
                </a:lnTo>
                <a:lnTo>
                  <a:pt x="424" y="913"/>
                </a:lnTo>
                <a:lnTo>
                  <a:pt x="422" y="908"/>
                </a:lnTo>
                <a:lnTo>
                  <a:pt x="417" y="903"/>
                </a:lnTo>
                <a:lnTo>
                  <a:pt x="410" y="893"/>
                </a:lnTo>
                <a:lnTo>
                  <a:pt x="410" y="893"/>
                </a:lnTo>
                <a:lnTo>
                  <a:pt x="412" y="859"/>
                </a:lnTo>
                <a:lnTo>
                  <a:pt x="415" y="827"/>
                </a:lnTo>
                <a:lnTo>
                  <a:pt x="415" y="827"/>
                </a:lnTo>
                <a:lnTo>
                  <a:pt x="409" y="823"/>
                </a:lnTo>
                <a:lnTo>
                  <a:pt x="405" y="821"/>
                </a:lnTo>
                <a:lnTo>
                  <a:pt x="405" y="818"/>
                </a:lnTo>
                <a:lnTo>
                  <a:pt x="405" y="817"/>
                </a:lnTo>
                <a:lnTo>
                  <a:pt x="405" y="817"/>
                </a:lnTo>
                <a:lnTo>
                  <a:pt x="406" y="812"/>
                </a:lnTo>
                <a:lnTo>
                  <a:pt x="408" y="806"/>
                </a:lnTo>
                <a:lnTo>
                  <a:pt x="409" y="800"/>
                </a:lnTo>
                <a:lnTo>
                  <a:pt x="409" y="799"/>
                </a:lnTo>
                <a:lnTo>
                  <a:pt x="410" y="798"/>
                </a:lnTo>
                <a:lnTo>
                  <a:pt x="410" y="798"/>
                </a:lnTo>
                <a:lnTo>
                  <a:pt x="412" y="798"/>
                </a:lnTo>
                <a:lnTo>
                  <a:pt x="414" y="797"/>
                </a:lnTo>
                <a:lnTo>
                  <a:pt x="415" y="792"/>
                </a:lnTo>
                <a:lnTo>
                  <a:pt x="415" y="784"/>
                </a:lnTo>
                <a:lnTo>
                  <a:pt x="415" y="784"/>
                </a:lnTo>
                <a:lnTo>
                  <a:pt x="414" y="775"/>
                </a:lnTo>
                <a:lnTo>
                  <a:pt x="411" y="771"/>
                </a:lnTo>
                <a:lnTo>
                  <a:pt x="410" y="768"/>
                </a:lnTo>
                <a:lnTo>
                  <a:pt x="410" y="765"/>
                </a:lnTo>
                <a:lnTo>
                  <a:pt x="410" y="765"/>
                </a:lnTo>
                <a:lnTo>
                  <a:pt x="410" y="759"/>
                </a:lnTo>
                <a:lnTo>
                  <a:pt x="408" y="753"/>
                </a:lnTo>
                <a:lnTo>
                  <a:pt x="405" y="746"/>
                </a:lnTo>
                <a:lnTo>
                  <a:pt x="405" y="746"/>
                </a:lnTo>
                <a:lnTo>
                  <a:pt x="409" y="724"/>
                </a:lnTo>
                <a:lnTo>
                  <a:pt x="410" y="707"/>
                </a:lnTo>
                <a:lnTo>
                  <a:pt x="410" y="699"/>
                </a:lnTo>
                <a:lnTo>
                  <a:pt x="410" y="693"/>
                </a:lnTo>
                <a:lnTo>
                  <a:pt x="410" y="693"/>
                </a:lnTo>
                <a:lnTo>
                  <a:pt x="409" y="682"/>
                </a:lnTo>
                <a:lnTo>
                  <a:pt x="409" y="669"/>
                </a:lnTo>
                <a:lnTo>
                  <a:pt x="410" y="636"/>
                </a:lnTo>
                <a:lnTo>
                  <a:pt x="410" y="583"/>
                </a:lnTo>
                <a:lnTo>
                  <a:pt x="410" y="583"/>
                </a:lnTo>
                <a:lnTo>
                  <a:pt x="411" y="583"/>
                </a:lnTo>
                <a:lnTo>
                  <a:pt x="415" y="582"/>
                </a:lnTo>
                <a:lnTo>
                  <a:pt x="419" y="577"/>
                </a:lnTo>
                <a:lnTo>
                  <a:pt x="422" y="574"/>
                </a:lnTo>
                <a:lnTo>
                  <a:pt x="424" y="569"/>
                </a:lnTo>
                <a:lnTo>
                  <a:pt x="424" y="569"/>
                </a:lnTo>
                <a:lnTo>
                  <a:pt x="429" y="557"/>
                </a:lnTo>
                <a:lnTo>
                  <a:pt x="433" y="545"/>
                </a:lnTo>
                <a:lnTo>
                  <a:pt x="433" y="539"/>
                </a:lnTo>
                <a:lnTo>
                  <a:pt x="433" y="533"/>
                </a:lnTo>
                <a:lnTo>
                  <a:pt x="431" y="527"/>
                </a:lnTo>
                <a:lnTo>
                  <a:pt x="429" y="521"/>
                </a:lnTo>
                <a:lnTo>
                  <a:pt x="429" y="521"/>
                </a:lnTo>
                <a:lnTo>
                  <a:pt x="427" y="517"/>
                </a:lnTo>
                <a:lnTo>
                  <a:pt x="425" y="512"/>
                </a:lnTo>
                <a:lnTo>
                  <a:pt x="425" y="510"/>
                </a:lnTo>
                <a:lnTo>
                  <a:pt x="427" y="507"/>
                </a:lnTo>
                <a:lnTo>
                  <a:pt x="430" y="504"/>
                </a:lnTo>
                <a:lnTo>
                  <a:pt x="434" y="502"/>
                </a:lnTo>
                <a:lnTo>
                  <a:pt x="434" y="502"/>
                </a:lnTo>
                <a:lnTo>
                  <a:pt x="439" y="499"/>
                </a:lnTo>
                <a:lnTo>
                  <a:pt x="443" y="492"/>
                </a:lnTo>
                <a:lnTo>
                  <a:pt x="447" y="484"/>
                </a:lnTo>
                <a:lnTo>
                  <a:pt x="448" y="481"/>
                </a:lnTo>
                <a:lnTo>
                  <a:pt x="448" y="479"/>
                </a:lnTo>
                <a:lnTo>
                  <a:pt x="448" y="479"/>
                </a:lnTo>
                <a:lnTo>
                  <a:pt x="445" y="462"/>
                </a:lnTo>
                <a:lnTo>
                  <a:pt x="443" y="452"/>
                </a:lnTo>
                <a:lnTo>
                  <a:pt x="443" y="445"/>
                </a:lnTo>
                <a:lnTo>
                  <a:pt x="443" y="445"/>
                </a:lnTo>
                <a:lnTo>
                  <a:pt x="442" y="433"/>
                </a:lnTo>
                <a:lnTo>
                  <a:pt x="437" y="409"/>
                </a:lnTo>
                <a:lnTo>
                  <a:pt x="433" y="378"/>
                </a:lnTo>
                <a:lnTo>
                  <a:pt x="429" y="345"/>
                </a:lnTo>
                <a:lnTo>
                  <a:pt x="429" y="345"/>
                </a:lnTo>
                <a:lnTo>
                  <a:pt x="428" y="328"/>
                </a:lnTo>
                <a:lnTo>
                  <a:pt x="424" y="312"/>
                </a:lnTo>
                <a:lnTo>
                  <a:pt x="421" y="295"/>
                </a:lnTo>
                <a:lnTo>
                  <a:pt x="416" y="279"/>
                </a:lnTo>
                <a:lnTo>
                  <a:pt x="411" y="265"/>
                </a:lnTo>
                <a:lnTo>
                  <a:pt x="406" y="252"/>
                </a:lnTo>
                <a:lnTo>
                  <a:pt x="402" y="242"/>
                </a:lnTo>
                <a:lnTo>
                  <a:pt x="396" y="235"/>
                </a:lnTo>
                <a:lnTo>
                  <a:pt x="396" y="235"/>
                </a:lnTo>
                <a:lnTo>
                  <a:pt x="391" y="230"/>
                </a:lnTo>
                <a:lnTo>
                  <a:pt x="385" y="227"/>
                </a:lnTo>
                <a:lnTo>
                  <a:pt x="374" y="220"/>
                </a:lnTo>
                <a:lnTo>
                  <a:pt x="353" y="211"/>
                </a:lnTo>
                <a:lnTo>
                  <a:pt x="353" y="211"/>
                </a:lnTo>
                <a:lnTo>
                  <a:pt x="340" y="204"/>
                </a:lnTo>
                <a:lnTo>
                  <a:pt x="335" y="203"/>
                </a:lnTo>
                <a:lnTo>
                  <a:pt x="329" y="202"/>
                </a:lnTo>
                <a:lnTo>
                  <a:pt x="329" y="202"/>
                </a:lnTo>
                <a:lnTo>
                  <a:pt x="319" y="199"/>
                </a:lnTo>
                <a:lnTo>
                  <a:pt x="309" y="197"/>
                </a:lnTo>
                <a:lnTo>
                  <a:pt x="295" y="192"/>
                </a:lnTo>
                <a:lnTo>
                  <a:pt x="286" y="178"/>
                </a:lnTo>
                <a:lnTo>
                  <a:pt x="300" y="159"/>
                </a:lnTo>
                <a:lnTo>
                  <a:pt x="300" y="159"/>
                </a:lnTo>
                <a:lnTo>
                  <a:pt x="300" y="136"/>
                </a:lnTo>
                <a:lnTo>
                  <a:pt x="301" y="120"/>
                </a:lnTo>
                <a:lnTo>
                  <a:pt x="300" y="106"/>
                </a:lnTo>
                <a:lnTo>
                  <a:pt x="300" y="106"/>
                </a:lnTo>
                <a:lnTo>
                  <a:pt x="295" y="78"/>
                </a:lnTo>
                <a:lnTo>
                  <a:pt x="295" y="78"/>
                </a:lnTo>
                <a:lnTo>
                  <a:pt x="295" y="68"/>
                </a:lnTo>
                <a:lnTo>
                  <a:pt x="293" y="62"/>
                </a:lnTo>
                <a:lnTo>
                  <a:pt x="292" y="60"/>
                </a:lnTo>
                <a:lnTo>
                  <a:pt x="291" y="59"/>
                </a:lnTo>
                <a:lnTo>
                  <a:pt x="291" y="59"/>
                </a:lnTo>
                <a:lnTo>
                  <a:pt x="288" y="56"/>
                </a:lnTo>
                <a:lnTo>
                  <a:pt x="286" y="54"/>
                </a:lnTo>
                <a:lnTo>
                  <a:pt x="283" y="48"/>
                </a:lnTo>
                <a:lnTo>
                  <a:pt x="276" y="40"/>
                </a:lnTo>
                <a:lnTo>
                  <a:pt x="276" y="40"/>
                </a:lnTo>
                <a:lnTo>
                  <a:pt x="268" y="29"/>
                </a:lnTo>
                <a:lnTo>
                  <a:pt x="260" y="17"/>
                </a:lnTo>
                <a:lnTo>
                  <a:pt x="255" y="12"/>
                </a:lnTo>
                <a:lnTo>
                  <a:pt x="250" y="8"/>
                </a:lnTo>
                <a:lnTo>
                  <a:pt x="244" y="4"/>
                </a:lnTo>
                <a:lnTo>
                  <a:pt x="238" y="2"/>
                </a:lnTo>
                <a:lnTo>
                  <a:pt x="238" y="2"/>
                </a:lnTo>
                <a:lnTo>
                  <a:pt x="231" y="0"/>
                </a:lnTo>
                <a:lnTo>
                  <a:pt x="225" y="0"/>
                </a:lnTo>
                <a:lnTo>
                  <a:pt x="214" y="3"/>
                </a:lnTo>
                <a:lnTo>
                  <a:pt x="207" y="5"/>
                </a:lnTo>
                <a:lnTo>
                  <a:pt x="205" y="6"/>
                </a:lnTo>
                <a:lnTo>
                  <a:pt x="205" y="6"/>
                </a:lnTo>
                <a:lnTo>
                  <a:pt x="201" y="5"/>
                </a:lnTo>
                <a:lnTo>
                  <a:pt x="195" y="5"/>
                </a:lnTo>
                <a:lnTo>
                  <a:pt x="186" y="6"/>
                </a:lnTo>
                <a:lnTo>
                  <a:pt x="186" y="6"/>
                </a:lnTo>
                <a:lnTo>
                  <a:pt x="175" y="9"/>
                </a:lnTo>
                <a:lnTo>
                  <a:pt x="167" y="11"/>
                </a:lnTo>
                <a:lnTo>
                  <a:pt x="163" y="13"/>
                </a:lnTo>
                <a:lnTo>
                  <a:pt x="159" y="17"/>
                </a:lnTo>
                <a:lnTo>
                  <a:pt x="156" y="21"/>
                </a:lnTo>
                <a:lnTo>
                  <a:pt x="152" y="25"/>
                </a:lnTo>
                <a:lnTo>
                  <a:pt x="152" y="25"/>
                </a:lnTo>
                <a:lnTo>
                  <a:pt x="149" y="33"/>
                </a:lnTo>
                <a:lnTo>
                  <a:pt x="146" y="41"/>
                </a:lnTo>
                <a:lnTo>
                  <a:pt x="142" y="61"/>
                </a:lnTo>
                <a:lnTo>
                  <a:pt x="139" y="80"/>
                </a:lnTo>
                <a:lnTo>
                  <a:pt x="138" y="92"/>
                </a:lnTo>
                <a:lnTo>
                  <a:pt x="138" y="92"/>
                </a:lnTo>
                <a:lnTo>
                  <a:pt x="140" y="106"/>
                </a:lnTo>
                <a:lnTo>
                  <a:pt x="142" y="114"/>
                </a:lnTo>
                <a:lnTo>
                  <a:pt x="143" y="121"/>
                </a:lnTo>
                <a:lnTo>
                  <a:pt x="143" y="121"/>
                </a:lnTo>
                <a:lnTo>
                  <a:pt x="144" y="130"/>
                </a:lnTo>
                <a:lnTo>
                  <a:pt x="145" y="145"/>
                </a:lnTo>
                <a:lnTo>
                  <a:pt x="149" y="160"/>
                </a:lnTo>
                <a:lnTo>
                  <a:pt x="152" y="173"/>
                </a:lnTo>
                <a:lnTo>
                  <a:pt x="152" y="173"/>
                </a:lnTo>
                <a:lnTo>
                  <a:pt x="155" y="178"/>
                </a:lnTo>
                <a:lnTo>
                  <a:pt x="159" y="183"/>
                </a:lnTo>
                <a:lnTo>
                  <a:pt x="168" y="192"/>
                </a:lnTo>
                <a:lnTo>
                  <a:pt x="175" y="199"/>
                </a:lnTo>
                <a:lnTo>
                  <a:pt x="176" y="201"/>
                </a:lnTo>
                <a:lnTo>
                  <a:pt x="176" y="202"/>
                </a:lnTo>
                <a:lnTo>
                  <a:pt x="176" y="202"/>
                </a:lnTo>
                <a:close/>
                <a:moveTo>
                  <a:pt x="85" y="1208"/>
                </a:moveTo>
                <a:lnTo>
                  <a:pt x="100" y="1208"/>
                </a:lnTo>
                <a:lnTo>
                  <a:pt x="100" y="1208"/>
                </a:lnTo>
                <a:lnTo>
                  <a:pt x="105" y="1224"/>
                </a:lnTo>
                <a:lnTo>
                  <a:pt x="109" y="1236"/>
                </a:lnTo>
                <a:lnTo>
                  <a:pt x="114" y="1246"/>
                </a:lnTo>
                <a:lnTo>
                  <a:pt x="114" y="1246"/>
                </a:lnTo>
                <a:lnTo>
                  <a:pt x="120" y="1254"/>
                </a:lnTo>
                <a:lnTo>
                  <a:pt x="126" y="1260"/>
                </a:lnTo>
                <a:lnTo>
                  <a:pt x="133" y="1265"/>
                </a:lnTo>
                <a:lnTo>
                  <a:pt x="133" y="1304"/>
                </a:lnTo>
                <a:lnTo>
                  <a:pt x="157" y="1323"/>
                </a:lnTo>
                <a:lnTo>
                  <a:pt x="157" y="1337"/>
                </a:lnTo>
                <a:lnTo>
                  <a:pt x="143" y="1337"/>
                </a:lnTo>
                <a:lnTo>
                  <a:pt x="124" y="1337"/>
                </a:lnTo>
                <a:lnTo>
                  <a:pt x="114" y="1327"/>
                </a:lnTo>
                <a:lnTo>
                  <a:pt x="81" y="1327"/>
                </a:lnTo>
                <a:lnTo>
                  <a:pt x="71" y="1318"/>
                </a:lnTo>
                <a:lnTo>
                  <a:pt x="71" y="1294"/>
                </a:lnTo>
                <a:lnTo>
                  <a:pt x="66" y="1289"/>
                </a:lnTo>
                <a:lnTo>
                  <a:pt x="85" y="1208"/>
                </a:lnTo>
                <a:close/>
                <a:moveTo>
                  <a:pt x="210" y="1308"/>
                </a:moveTo>
                <a:lnTo>
                  <a:pt x="214" y="1304"/>
                </a:lnTo>
                <a:lnTo>
                  <a:pt x="252" y="1304"/>
                </a:lnTo>
                <a:lnTo>
                  <a:pt x="262" y="1308"/>
                </a:lnTo>
                <a:lnTo>
                  <a:pt x="262" y="1337"/>
                </a:lnTo>
                <a:lnTo>
                  <a:pt x="200" y="1337"/>
                </a:lnTo>
                <a:lnTo>
                  <a:pt x="200" y="1313"/>
                </a:lnTo>
                <a:lnTo>
                  <a:pt x="210" y="1308"/>
                </a:lnTo>
                <a:close/>
                <a:moveTo>
                  <a:pt x="343" y="1304"/>
                </a:moveTo>
                <a:lnTo>
                  <a:pt x="377" y="1304"/>
                </a:lnTo>
                <a:lnTo>
                  <a:pt x="377" y="1332"/>
                </a:lnTo>
                <a:lnTo>
                  <a:pt x="353" y="1347"/>
                </a:lnTo>
                <a:lnTo>
                  <a:pt x="324" y="1347"/>
                </a:lnTo>
                <a:lnTo>
                  <a:pt x="324" y="1332"/>
                </a:lnTo>
                <a:lnTo>
                  <a:pt x="353" y="1332"/>
                </a:lnTo>
                <a:lnTo>
                  <a:pt x="353" y="1318"/>
                </a:lnTo>
                <a:lnTo>
                  <a:pt x="343" y="1304"/>
                </a:lnTo>
                <a:close/>
                <a:moveTo>
                  <a:pt x="47" y="879"/>
                </a:moveTo>
                <a:lnTo>
                  <a:pt x="71" y="989"/>
                </a:lnTo>
                <a:lnTo>
                  <a:pt x="57" y="989"/>
                </a:lnTo>
                <a:lnTo>
                  <a:pt x="47" y="879"/>
                </a:lnTo>
                <a:close/>
                <a:moveTo>
                  <a:pt x="119" y="407"/>
                </a:moveTo>
                <a:lnTo>
                  <a:pt x="119" y="407"/>
                </a:lnTo>
                <a:lnTo>
                  <a:pt x="119" y="399"/>
                </a:lnTo>
                <a:lnTo>
                  <a:pt x="119" y="393"/>
                </a:lnTo>
                <a:lnTo>
                  <a:pt x="128" y="426"/>
                </a:lnTo>
                <a:lnTo>
                  <a:pt x="128" y="426"/>
                </a:lnTo>
                <a:lnTo>
                  <a:pt x="128" y="434"/>
                </a:lnTo>
                <a:lnTo>
                  <a:pt x="127" y="442"/>
                </a:lnTo>
                <a:lnTo>
                  <a:pt x="128" y="445"/>
                </a:lnTo>
                <a:lnTo>
                  <a:pt x="128" y="445"/>
                </a:lnTo>
                <a:lnTo>
                  <a:pt x="128" y="452"/>
                </a:lnTo>
                <a:lnTo>
                  <a:pt x="126" y="468"/>
                </a:lnTo>
                <a:lnTo>
                  <a:pt x="124" y="488"/>
                </a:lnTo>
                <a:lnTo>
                  <a:pt x="105" y="483"/>
                </a:lnTo>
                <a:lnTo>
                  <a:pt x="105" y="483"/>
                </a:lnTo>
                <a:lnTo>
                  <a:pt x="105" y="473"/>
                </a:lnTo>
                <a:lnTo>
                  <a:pt x="105" y="459"/>
                </a:lnTo>
                <a:lnTo>
                  <a:pt x="105" y="459"/>
                </a:lnTo>
                <a:lnTo>
                  <a:pt x="105" y="453"/>
                </a:lnTo>
                <a:lnTo>
                  <a:pt x="105" y="450"/>
                </a:lnTo>
                <a:lnTo>
                  <a:pt x="105" y="450"/>
                </a:lnTo>
                <a:lnTo>
                  <a:pt x="109" y="444"/>
                </a:lnTo>
                <a:lnTo>
                  <a:pt x="114" y="438"/>
                </a:lnTo>
                <a:lnTo>
                  <a:pt x="119" y="431"/>
                </a:lnTo>
                <a:lnTo>
                  <a:pt x="119" y="431"/>
                </a:lnTo>
                <a:lnTo>
                  <a:pt x="120" y="427"/>
                </a:lnTo>
                <a:lnTo>
                  <a:pt x="121" y="422"/>
                </a:lnTo>
                <a:lnTo>
                  <a:pt x="121" y="415"/>
                </a:lnTo>
                <a:lnTo>
                  <a:pt x="120" y="411"/>
                </a:lnTo>
                <a:lnTo>
                  <a:pt x="119" y="407"/>
                </a:lnTo>
                <a:lnTo>
                  <a:pt x="119" y="407"/>
                </a:lnTo>
                <a:close/>
                <a:moveTo>
                  <a:pt x="81" y="560"/>
                </a:moveTo>
                <a:lnTo>
                  <a:pt x="85" y="555"/>
                </a:lnTo>
                <a:lnTo>
                  <a:pt x="85" y="555"/>
                </a:lnTo>
                <a:lnTo>
                  <a:pt x="87" y="552"/>
                </a:lnTo>
                <a:lnTo>
                  <a:pt x="88" y="551"/>
                </a:lnTo>
                <a:lnTo>
                  <a:pt x="90" y="550"/>
                </a:lnTo>
                <a:lnTo>
                  <a:pt x="90" y="550"/>
                </a:lnTo>
                <a:lnTo>
                  <a:pt x="93" y="550"/>
                </a:lnTo>
                <a:lnTo>
                  <a:pt x="96" y="552"/>
                </a:lnTo>
                <a:lnTo>
                  <a:pt x="100" y="554"/>
                </a:lnTo>
                <a:lnTo>
                  <a:pt x="105" y="555"/>
                </a:lnTo>
                <a:lnTo>
                  <a:pt x="114" y="555"/>
                </a:lnTo>
                <a:lnTo>
                  <a:pt x="119" y="574"/>
                </a:lnTo>
                <a:lnTo>
                  <a:pt x="109" y="588"/>
                </a:lnTo>
                <a:lnTo>
                  <a:pt x="105" y="607"/>
                </a:lnTo>
                <a:lnTo>
                  <a:pt x="95" y="607"/>
                </a:lnTo>
                <a:lnTo>
                  <a:pt x="85" y="598"/>
                </a:lnTo>
                <a:lnTo>
                  <a:pt x="62" y="598"/>
                </a:lnTo>
                <a:lnTo>
                  <a:pt x="62" y="598"/>
                </a:lnTo>
                <a:lnTo>
                  <a:pt x="62" y="591"/>
                </a:lnTo>
                <a:lnTo>
                  <a:pt x="60" y="585"/>
                </a:lnTo>
                <a:lnTo>
                  <a:pt x="62" y="579"/>
                </a:lnTo>
                <a:lnTo>
                  <a:pt x="62" y="579"/>
                </a:lnTo>
                <a:lnTo>
                  <a:pt x="63" y="576"/>
                </a:lnTo>
                <a:lnTo>
                  <a:pt x="65" y="573"/>
                </a:lnTo>
                <a:lnTo>
                  <a:pt x="71" y="567"/>
                </a:lnTo>
                <a:lnTo>
                  <a:pt x="81" y="560"/>
                </a:lnTo>
                <a:lnTo>
                  <a:pt x="81" y="5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8">
            <a:extLst>
              <a:ext uri="{FF2B5EF4-FFF2-40B4-BE49-F238E27FC236}">
                <a16:creationId xmlns:a16="http://schemas.microsoft.com/office/drawing/2014/main" id="{120220B9-EDBE-434F-BEE9-CFFE563222DB}"/>
              </a:ext>
            </a:extLst>
          </p:cNvPr>
          <p:cNvSpPr>
            <a:spLocks noEditPoints="1"/>
          </p:cNvSpPr>
          <p:nvPr/>
        </p:nvSpPr>
        <p:spPr bwMode="auto">
          <a:xfrm>
            <a:off x="8289688" y="4670821"/>
            <a:ext cx="829934" cy="1666146"/>
          </a:xfrm>
          <a:custGeom>
            <a:avLst/>
            <a:gdLst>
              <a:gd name="T0" fmla="*/ 309 w 661"/>
              <a:gd name="T1" fmla="*/ 1314 h 1327"/>
              <a:gd name="T2" fmla="*/ 323 w 661"/>
              <a:gd name="T3" fmla="*/ 1281 h 1327"/>
              <a:gd name="T4" fmla="*/ 305 w 661"/>
              <a:gd name="T5" fmla="*/ 1212 h 1327"/>
              <a:gd name="T6" fmla="*/ 287 w 661"/>
              <a:gd name="T7" fmla="*/ 1151 h 1327"/>
              <a:gd name="T8" fmla="*/ 469 w 661"/>
              <a:gd name="T9" fmla="*/ 1168 h 1327"/>
              <a:gd name="T10" fmla="*/ 438 w 661"/>
              <a:gd name="T11" fmla="*/ 1185 h 1327"/>
              <a:gd name="T12" fmla="*/ 455 w 661"/>
              <a:gd name="T13" fmla="*/ 1263 h 1327"/>
              <a:gd name="T14" fmla="*/ 471 w 661"/>
              <a:gd name="T15" fmla="*/ 1248 h 1327"/>
              <a:gd name="T16" fmla="*/ 503 w 661"/>
              <a:gd name="T17" fmla="*/ 1254 h 1327"/>
              <a:gd name="T18" fmla="*/ 523 w 661"/>
              <a:gd name="T19" fmla="*/ 1251 h 1327"/>
              <a:gd name="T20" fmla="*/ 533 w 661"/>
              <a:gd name="T21" fmla="*/ 1171 h 1327"/>
              <a:gd name="T22" fmla="*/ 603 w 661"/>
              <a:gd name="T23" fmla="*/ 1201 h 1327"/>
              <a:gd name="T24" fmla="*/ 587 w 661"/>
              <a:gd name="T25" fmla="*/ 1225 h 1327"/>
              <a:gd name="T26" fmla="*/ 561 w 661"/>
              <a:gd name="T27" fmla="*/ 1188 h 1327"/>
              <a:gd name="T28" fmla="*/ 549 w 661"/>
              <a:gd name="T29" fmla="*/ 1294 h 1327"/>
              <a:gd name="T30" fmla="*/ 587 w 661"/>
              <a:gd name="T31" fmla="*/ 1317 h 1327"/>
              <a:gd name="T32" fmla="*/ 621 w 661"/>
              <a:gd name="T33" fmla="*/ 1283 h 1327"/>
              <a:gd name="T34" fmla="*/ 644 w 661"/>
              <a:gd name="T35" fmla="*/ 1317 h 1327"/>
              <a:gd name="T36" fmla="*/ 656 w 661"/>
              <a:gd name="T37" fmla="*/ 1240 h 1327"/>
              <a:gd name="T38" fmla="*/ 544 w 661"/>
              <a:gd name="T39" fmla="*/ 916 h 1327"/>
              <a:gd name="T40" fmla="*/ 547 w 661"/>
              <a:gd name="T41" fmla="*/ 864 h 1327"/>
              <a:gd name="T42" fmla="*/ 495 w 661"/>
              <a:gd name="T43" fmla="*/ 723 h 1327"/>
              <a:gd name="T44" fmla="*/ 475 w 661"/>
              <a:gd name="T45" fmla="*/ 627 h 1327"/>
              <a:gd name="T46" fmla="*/ 423 w 661"/>
              <a:gd name="T47" fmla="*/ 460 h 1327"/>
              <a:gd name="T48" fmla="*/ 451 w 661"/>
              <a:gd name="T49" fmla="*/ 402 h 1327"/>
              <a:gd name="T50" fmla="*/ 378 w 661"/>
              <a:gd name="T51" fmla="*/ 350 h 1327"/>
              <a:gd name="T52" fmla="*/ 347 w 661"/>
              <a:gd name="T53" fmla="*/ 284 h 1327"/>
              <a:gd name="T54" fmla="*/ 290 w 661"/>
              <a:gd name="T55" fmla="*/ 216 h 1327"/>
              <a:gd name="T56" fmla="*/ 253 w 661"/>
              <a:gd name="T57" fmla="*/ 172 h 1327"/>
              <a:gd name="T58" fmla="*/ 257 w 661"/>
              <a:gd name="T59" fmla="*/ 145 h 1327"/>
              <a:gd name="T60" fmla="*/ 261 w 661"/>
              <a:gd name="T61" fmla="*/ 92 h 1327"/>
              <a:gd name="T62" fmla="*/ 228 w 661"/>
              <a:gd name="T63" fmla="*/ 36 h 1327"/>
              <a:gd name="T64" fmla="*/ 143 w 661"/>
              <a:gd name="T65" fmla="*/ 0 h 1327"/>
              <a:gd name="T66" fmla="*/ 88 w 661"/>
              <a:gd name="T67" fmla="*/ 58 h 1327"/>
              <a:gd name="T68" fmla="*/ 73 w 661"/>
              <a:gd name="T69" fmla="*/ 126 h 1327"/>
              <a:gd name="T70" fmla="*/ 94 w 661"/>
              <a:gd name="T71" fmla="*/ 180 h 1327"/>
              <a:gd name="T72" fmla="*/ 34 w 661"/>
              <a:gd name="T73" fmla="*/ 224 h 1327"/>
              <a:gd name="T74" fmla="*/ 10 w 661"/>
              <a:gd name="T75" fmla="*/ 300 h 1327"/>
              <a:gd name="T76" fmla="*/ 8 w 661"/>
              <a:gd name="T77" fmla="*/ 448 h 1327"/>
              <a:gd name="T78" fmla="*/ 10 w 661"/>
              <a:gd name="T79" fmla="*/ 586 h 1327"/>
              <a:gd name="T80" fmla="*/ 40 w 661"/>
              <a:gd name="T81" fmla="*/ 732 h 1327"/>
              <a:gd name="T82" fmla="*/ 17 w 661"/>
              <a:gd name="T83" fmla="*/ 884 h 1327"/>
              <a:gd name="T84" fmla="*/ 41 w 661"/>
              <a:gd name="T85" fmla="*/ 1009 h 1327"/>
              <a:gd name="T86" fmla="*/ 42 w 661"/>
              <a:gd name="T87" fmla="*/ 1141 h 1327"/>
              <a:gd name="T88" fmla="*/ 46 w 661"/>
              <a:gd name="T89" fmla="*/ 1222 h 1327"/>
              <a:gd name="T90" fmla="*/ 106 w 661"/>
              <a:gd name="T91" fmla="*/ 1254 h 1327"/>
              <a:gd name="T92" fmla="*/ 154 w 661"/>
              <a:gd name="T93" fmla="*/ 1258 h 1327"/>
              <a:gd name="T94" fmla="*/ 176 w 661"/>
              <a:gd name="T95" fmla="*/ 1265 h 1327"/>
              <a:gd name="T96" fmla="*/ 215 w 661"/>
              <a:gd name="T97" fmla="*/ 1257 h 1327"/>
              <a:gd name="T98" fmla="*/ 233 w 661"/>
              <a:gd name="T99" fmla="*/ 1326 h 1327"/>
              <a:gd name="T100" fmla="*/ 184 w 661"/>
              <a:gd name="T101" fmla="*/ 1136 h 1327"/>
              <a:gd name="T102" fmla="*/ 253 w 661"/>
              <a:gd name="T103" fmla="*/ 1230 h 1327"/>
              <a:gd name="T104" fmla="*/ 221 w 661"/>
              <a:gd name="T105" fmla="*/ 1234 h 1327"/>
              <a:gd name="T106" fmla="*/ 198 w 661"/>
              <a:gd name="T107" fmla="*/ 1179 h 1327"/>
              <a:gd name="T108" fmla="*/ 547 w 661"/>
              <a:gd name="T109" fmla="*/ 1055 h 1327"/>
              <a:gd name="T110" fmla="*/ 507 w 661"/>
              <a:gd name="T111" fmla="*/ 1073 h 1327"/>
              <a:gd name="T112" fmla="*/ 511 w 661"/>
              <a:gd name="T113" fmla="*/ 1090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1" h="1327">
                <a:moveTo>
                  <a:pt x="270" y="1311"/>
                </a:moveTo>
                <a:lnTo>
                  <a:pt x="280" y="1309"/>
                </a:lnTo>
                <a:lnTo>
                  <a:pt x="280" y="1309"/>
                </a:lnTo>
                <a:lnTo>
                  <a:pt x="281" y="1309"/>
                </a:lnTo>
                <a:lnTo>
                  <a:pt x="280" y="1309"/>
                </a:lnTo>
                <a:lnTo>
                  <a:pt x="280" y="1309"/>
                </a:lnTo>
                <a:lnTo>
                  <a:pt x="296" y="1311"/>
                </a:lnTo>
                <a:lnTo>
                  <a:pt x="296" y="1311"/>
                </a:lnTo>
                <a:lnTo>
                  <a:pt x="309" y="1314"/>
                </a:lnTo>
                <a:lnTo>
                  <a:pt x="317" y="1317"/>
                </a:lnTo>
                <a:lnTo>
                  <a:pt x="319" y="1317"/>
                </a:lnTo>
                <a:lnTo>
                  <a:pt x="322" y="1314"/>
                </a:lnTo>
                <a:lnTo>
                  <a:pt x="324" y="1311"/>
                </a:lnTo>
                <a:lnTo>
                  <a:pt x="325" y="1306"/>
                </a:lnTo>
                <a:lnTo>
                  <a:pt x="325" y="1306"/>
                </a:lnTo>
                <a:lnTo>
                  <a:pt x="325" y="1299"/>
                </a:lnTo>
                <a:lnTo>
                  <a:pt x="325" y="1293"/>
                </a:lnTo>
                <a:lnTo>
                  <a:pt x="323" y="1281"/>
                </a:lnTo>
                <a:lnTo>
                  <a:pt x="319" y="1267"/>
                </a:lnTo>
                <a:lnTo>
                  <a:pt x="317" y="1258"/>
                </a:lnTo>
                <a:lnTo>
                  <a:pt x="316" y="1245"/>
                </a:lnTo>
                <a:lnTo>
                  <a:pt x="316" y="1245"/>
                </a:lnTo>
                <a:lnTo>
                  <a:pt x="314" y="1233"/>
                </a:lnTo>
                <a:lnTo>
                  <a:pt x="312" y="1225"/>
                </a:lnTo>
                <a:lnTo>
                  <a:pt x="310" y="1219"/>
                </a:lnTo>
                <a:lnTo>
                  <a:pt x="307" y="1214"/>
                </a:lnTo>
                <a:lnTo>
                  <a:pt x="305" y="1212"/>
                </a:lnTo>
                <a:lnTo>
                  <a:pt x="303" y="1211"/>
                </a:lnTo>
                <a:lnTo>
                  <a:pt x="300" y="1211"/>
                </a:lnTo>
                <a:lnTo>
                  <a:pt x="299" y="1211"/>
                </a:lnTo>
                <a:lnTo>
                  <a:pt x="299" y="1211"/>
                </a:lnTo>
                <a:lnTo>
                  <a:pt x="296" y="1212"/>
                </a:lnTo>
                <a:lnTo>
                  <a:pt x="292" y="1211"/>
                </a:lnTo>
                <a:lnTo>
                  <a:pt x="288" y="1210"/>
                </a:lnTo>
                <a:lnTo>
                  <a:pt x="287" y="1208"/>
                </a:lnTo>
                <a:lnTo>
                  <a:pt x="287" y="1151"/>
                </a:lnTo>
                <a:lnTo>
                  <a:pt x="475" y="1148"/>
                </a:lnTo>
                <a:lnTo>
                  <a:pt x="475" y="1178"/>
                </a:lnTo>
                <a:lnTo>
                  <a:pt x="475" y="1178"/>
                </a:lnTo>
                <a:lnTo>
                  <a:pt x="475" y="1179"/>
                </a:lnTo>
                <a:lnTo>
                  <a:pt x="475" y="1178"/>
                </a:lnTo>
                <a:lnTo>
                  <a:pt x="475" y="1178"/>
                </a:lnTo>
                <a:lnTo>
                  <a:pt x="474" y="1175"/>
                </a:lnTo>
                <a:lnTo>
                  <a:pt x="471" y="1171"/>
                </a:lnTo>
                <a:lnTo>
                  <a:pt x="469" y="1168"/>
                </a:lnTo>
                <a:lnTo>
                  <a:pt x="465" y="1167"/>
                </a:lnTo>
                <a:lnTo>
                  <a:pt x="461" y="1166"/>
                </a:lnTo>
                <a:lnTo>
                  <a:pt x="455" y="1165"/>
                </a:lnTo>
                <a:lnTo>
                  <a:pt x="455" y="1165"/>
                </a:lnTo>
                <a:lnTo>
                  <a:pt x="450" y="1166"/>
                </a:lnTo>
                <a:lnTo>
                  <a:pt x="447" y="1167"/>
                </a:lnTo>
                <a:lnTo>
                  <a:pt x="444" y="1171"/>
                </a:lnTo>
                <a:lnTo>
                  <a:pt x="442" y="1174"/>
                </a:lnTo>
                <a:lnTo>
                  <a:pt x="438" y="1185"/>
                </a:lnTo>
                <a:lnTo>
                  <a:pt x="436" y="1197"/>
                </a:lnTo>
                <a:lnTo>
                  <a:pt x="435" y="1210"/>
                </a:lnTo>
                <a:lnTo>
                  <a:pt x="436" y="1222"/>
                </a:lnTo>
                <a:lnTo>
                  <a:pt x="438" y="1234"/>
                </a:lnTo>
                <a:lnTo>
                  <a:pt x="443" y="1243"/>
                </a:lnTo>
                <a:lnTo>
                  <a:pt x="443" y="1243"/>
                </a:lnTo>
                <a:lnTo>
                  <a:pt x="450" y="1254"/>
                </a:lnTo>
                <a:lnTo>
                  <a:pt x="454" y="1261"/>
                </a:lnTo>
                <a:lnTo>
                  <a:pt x="455" y="1263"/>
                </a:lnTo>
                <a:lnTo>
                  <a:pt x="456" y="1264"/>
                </a:lnTo>
                <a:lnTo>
                  <a:pt x="460" y="1260"/>
                </a:lnTo>
                <a:lnTo>
                  <a:pt x="460" y="1260"/>
                </a:lnTo>
                <a:lnTo>
                  <a:pt x="464" y="1254"/>
                </a:lnTo>
                <a:lnTo>
                  <a:pt x="468" y="1250"/>
                </a:lnTo>
                <a:lnTo>
                  <a:pt x="470" y="1247"/>
                </a:lnTo>
                <a:lnTo>
                  <a:pt x="470" y="1247"/>
                </a:lnTo>
                <a:lnTo>
                  <a:pt x="471" y="1248"/>
                </a:lnTo>
                <a:lnTo>
                  <a:pt x="471" y="1248"/>
                </a:lnTo>
                <a:lnTo>
                  <a:pt x="476" y="1253"/>
                </a:lnTo>
                <a:lnTo>
                  <a:pt x="483" y="1258"/>
                </a:lnTo>
                <a:lnTo>
                  <a:pt x="489" y="1261"/>
                </a:lnTo>
                <a:lnTo>
                  <a:pt x="493" y="1261"/>
                </a:lnTo>
                <a:lnTo>
                  <a:pt x="495" y="1260"/>
                </a:lnTo>
                <a:lnTo>
                  <a:pt x="495" y="1260"/>
                </a:lnTo>
                <a:lnTo>
                  <a:pt x="497" y="1255"/>
                </a:lnTo>
                <a:lnTo>
                  <a:pt x="503" y="1254"/>
                </a:lnTo>
                <a:lnTo>
                  <a:pt x="503" y="1254"/>
                </a:lnTo>
                <a:lnTo>
                  <a:pt x="506" y="1254"/>
                </a:lnTo>
                <a:lnTo>
                  <a:pt x="507" y="1255"/>
                </a:lnTo>
                <a:lnTo>
                  <a:pt x="509" y="1259"/>
                </a:lnTo>
                <a:lnTo>
                  <a:pt x="510" y="1260"/>
                </a:lnTo>
                <a:lnTo>
                  <a:pt x="511" y="1260"/>
                </a:lnTo>
                <a:lnTo>
                  <a:pt x="515" y="1258"/>
                </a:lnTo>
                <a:lnTo>
                  <a:pt x="521" y="1254"/>
                </a:lnTo>
                <a:lnTo>
                  <a:pt x="521" y="1254"/>
                </a:lnTo>
                <a:lnTo>
                  <a:pt x="523" y="1251"/>
                </a:lnTo>
                <a:lnTo>
                  <a:pt x="527" y="1246"/>
                </a:lnTo>
                <a:lnTo>
                  <a:pt x="530" y="1235"/>
                </a:lnTo>
                <a:lnTo>
                  <a:pt x="534" y="1224"/>
                </a:lnTo>
                <a:lnTo>
                  <a:pt x="536" y="1210"/>
                </a:lnTo>
                <a:lnTo>
                  <a:pt x="537" y="1197"/>
                </a:lnTo>
                <a:lnTo>
                  <a:pt x="536" y="1185"/>
                </a:lnTo>
                <a:lnTo>
                  <a:pt x="535" y="1175"/>
                </a:lnTo>
                <a:lnTo>
                  <a:pt x="534" y="1173"/>
                </a:lnTo>
                <a:lnTo>
                  <a:pt x="533" y="1171"/>
                </a:lnTo>
                <a:lnTo>
                  <a:pt x="533" y="1171"/>
                </a:lnTo>
                <a:lnTo>
                  <a:pt x="517" y="1159"/>
                </a:lnTo>
                <a:lnTo>
                  <a:pt x="515" y="1134"/>
                </a:lnTo>
                <a:lnTo>
                  <a:pt x="575" y="1131"/>
                </a:lnTo>
                <a:lnTo>
                  <a:pt x="575" y="1131"/>
                </a:lnTo>
                <a:lnTo>
                  <a:pt x="581" y="1143"/>
                </a:lnTo>
                <a:lnTo>
                  <a:pt x="593" y="1172"/>
                </a:lnTo>
                <a:lnTo>
                  <a:pt x="599" y="1187"/>
                </a:lnTo>
                <a:lnTo>
                  <a:pt x="603" y="1201"/>
                </a:lnTo>
                <a:lnTo>
                  <a:pt x="606" y="1212"/>
                </a:lnTo>
                <a:lnTo>
                  <a:pt x="605" y="1215"/>
                </a:lnTo>
                <a:lnTo>
                  <a:pt x="605" y="1217"/>
                </a:lnTo>
                <a:lnTo>
                  <a:pt x="605" y="1217"/>
                </a:lnTo>
                <a:lnTo>
                  <a:pt x="592" y="1224"/>
                </a:lnTo>
                <a:lnTo>
                  <a:pt x="588" y="1226"/>
                </a:lnTo>
                <a:lnTo>
                  <a:pt x="587" y="1226"/>
                </a:lnTo>
                <a:lnTo>
                  <a:pt x="587" y="1225"/>
                </a:lnTo>
                <a:lnTo>
                  <a:pt x="587" y="1225"/>
                </a:lnTo>
                <a:lnTo>
                  <a:pt x="586" y="1219"/>
                </a:lnTo>
                <a:lnTo>
                  <a:pt x="582" y="1206"/>
                </a:lnTo>
                <a:lnTo>
                  <a:pt x="579" y="1200"/>
                </a:lnTo>
                <a:lnTo>
                  <a:pt x="575" y="1194"/>
                </a:lnTo>
                <a:lnTo>
                  <a:pt x="569" y="1189"/>
                </a:lnTo>
                <a:lnTo>
                  <a:pt x="567" y="1188"/>
                </a:lnTo>
                <a:lnTo>
                  <a:pt x="563" y="1188"/>
                </a:lnTo>
                <a:lnTo>
                  <a:pt x="563" y="1188"/>
                </a:lnTo>
                <a:lnTo>
                  <a:pt x="561" y="1188"/>
                </a:lnTo>
                <a:lnTo>
                  <a:pt x="557" y="1192"/>
                </a:lnTo>
                <a:lnTo>
                  <a:pt x="555" y="1197"/>
                </a:lnTo>
                <a:lnTo>
                  <a:pt x="553" y="1202"/>
                </a:lnTo>
                <a:lnTo>
                  <a:pt x="549" y="1218"/>
                </a:lnTo>
                <a:lnTo>
                  <a:pt x="547" y="1235"/>
                </a:lnTo>
                <a:lnTo>
                  <a:pt x="546" y="1254"/>
                </a:lnTo>
                <a:lnTo>
                  <a:pt x="546" y="1271"/>
                </a:lnTo>
                <a:lnTo>
                  <a:pt x="547" y="1285"/>
                </a:lnTo>
                <a:lnTo>
                  <a:pt x="549" y="1294"/>
                </a:lnTo>
                <a:lnTo>
                  <a:pt x="549" y="1294"/>
                </a:lnTo>
                <a:lnTo>
                  <a:pt x="553" y="1299"/>
                </a:lnTo>
                <a:lnTo>
                  <a:pt x="556" y="1305"/>
                </a:lnTo>
                <a:lnTo>
                  <a:pt x="561" y="1309"/>
                </a:lnTo>
                <a:lnTo>
                  <a:pt x="567" y="1313"/>
                </a:lnTo>
                <a:lnTo>
                  <a:pt x="572" y="1316"/>
                </a:lnTo>
                <a:lnTo>
                  <a:pt x="577" y="1318"/>
                </a:lnTo>
                <a:lnTo>
                  <a:pt x="582" y="1318"/>
                </a:lnTo>
                <a:lnTo>
                  <a:pt x="587" y="1317"/>
                </a:lnTo>
                <a:lnTo>
                  <a:pt x="587" y="1317"/>
                </a:lnTo>
                <a:lnTo>
                  <a:pt x="590" y="1314"/>
                </a:lnTo>
                <a:lnTo>
                  <a:pt x="594" y="1311"/>
                </a:lnTo>
                <a:lnTo>
                  <a:pt x="595" y="1305"/>
                </a:lnTo>
                <a:lnTo>
                  <a:pt x="596" y="1300"/>
                </a:lnTo>
                <a:lnTo>
                  <a:pt x="599" y="1290"/>
                </a:lnTo>
                <a:lnTo>
                  <a:pt x="599" y="1286"/>
                </a:lnTo>
                <a:lnTo>
                  <a:pt x="621" y="1283"/>
                </a:lnTo>
                <a:lnTo>
                  <a:pt x="621" y="1283"/>
                </a:lnTo>
                <a:lnTo>
                  <a:pt x="622" y="1289"/>
                </a:lnTo>
                <a:lnTo>
                  <a:pt x="627" y="1300"/>
                </a:lnTo>
                <a:lnTo>
                  <a:pt x="629" y="1306"/>
                </a:lnTo>
                <a:lnTo>
                  <a:pt x="633" y="1312"/>
                </a:lnTo>
                <a:lnTo>
                  <a:pt x="636" y="1316"/>
                </a:lnTo>
                <a:lnTo>
                  <a:pt x="639" y="1317"/>
                </a:lnTo>
                <a:lnTo>
                  <a:pt x="641" y="1317"/>
                </a:lnTo>
                <a:lnTo>
                  <a:pt x="641" y="1317"/>
                </a:lnTo>
                <a:lnTo>
                  <a:pt x="644" y="1317"/>
                </a:lnTo>
                <a:lnTo>
                  <a:pt x="646" y="1316"/>
                </a:lnTo>
                <a:lnTo>
                  <a:pt x="651" y="1310"/>
                </a:lnTo>
                <a:lnTo>
                  <a:pt x="655" y="1301"/>
                </a:lnTo>
                <a:lnTo>
                  <a:pt x="659" y="1291"/>
                </a:lnTo>
                <a:lnTo>
                  <a:pt x="660" y="1279"/>
                </a:lnTo>
                <a:lnTo>
                  <a:pt x="661" y="1266"/>
                </a:lnTo>
                <a:lnTo>
                  <a:pt x="660" y="1253"/>
                </a:lnTo>
                <a:lnTo>
                  <a:pt x="656" y="1240"/>
                </a:lnTo>
                <a:lnTo>
                  <a:pt x="656" y="1240"/>
                </a:lnTo>
                <a:lnTo>
                  <a:pt x="651" y="1228"/>
                </a:lnTo>
                <a:lnTo>
                  <a:pt x="646" y="1218"/>
                </a:lnTo>
                <a:lnTo>
                  <a:pt x="640" y="1210"/>
                </a:lnTo>
                <a:lnTo>
                  <a:pt x="635" y="1204"/>
                </a:lnTo>
                <a:lnTo>
                  <a:pt x="627" y="1197"/>
                </a:lnTo>
                <a:lnTo>
                  <a:pt x="625" y="1194"/>
                </a:lnTo>
                <a:lnTo>
                  <a:pt x="543" y="916"/>
                </a:lnTo>
                <a:lnTo>
                  <a:pt x="543" y="916"/>
                </a:lnTo>
                <a:lnTo>
                  <a:pt x="544" y="916"/>
                </a:lnTo>
                <a:lnTo>
                  <a:pt x="546" y="916"/>
                </a:lnTo>
                <a:lnTo>
                  <a:pt x="548" y="914"/>
                </a:lnTo>
                <a:lnTo>
                  <a:pt x="549" y="904"/>
                </a:lnTo>
                <a:lnTo>
                  <a:pt x="549" y="904"/>
                </a:lnTo>
                <a:lnTo>
                  <a:pt x="550" y="891"/>
                </a:lnTo>
                <a:lnTo>
                  <a:pt x="550" y="881"/>
                </a:lnTo>
                <a:lnTo>
                  <a:pt x="549" y="871"/>
                </a:lnTo>
                <a:lnTo>
                  <a:pt x="548" y="868"/>
                </a:lnTo>
                <a:lnTo>
                  <a:pt x="547" y="864"/>
                </a:lnTo>
                <a:lnTo>
                  <a:pt x="547" y="864"/>
                </a:lnTo>
                <a:lnTo>
                  <a:pt x="539" y="849"/>
                </a:lnTo>
                <a:lnTo>
                  <a:pt x="527" y="824"/>
                </a:lnTo>
                <a:lnTo>
                  <a:pt x="507" y="780"/>
                </a:lnTo>
                <a:lnTo>
                  <a:pt x="507" y="780"/>
                </a:lnTo>
                <a:lnTo>
                  <a:pt x="502" y="767"/>
                </a:lnTo>
                <a:lnTo>
                  <a:pt x="498" y="752"/>
                </a:lnTo>
                <a:lnTo>
                  <a:pt x="496" y="737"/>
                </a:lnTo>
                <a:lnTo>
                  <a:pt x="495" y="723"/>
                </a:lnTo>
                <a:lnTo>
                  <a:pt x="495" y="723"/>
                </a:lnTo>
                <a:lnTo>
                  <a:pt x="493" y="715"/>
                </a:lnTo>
                <a:lnTo>
                  <a:pt x="490" y="704"/>
                </a:lnTo>
                <a:lnTo>
                  <a:pt x="481" y="675"/>
                </a:lnTo>
                <a:lnTo>
                  <a:pt x="469" y="640"/>
                </a:lnTo>
                <a:lnTo>
                  <a:pt x="469" y="640"/>
                </a:lnTo>
                <a:lnTo>
                  <a:pt x="472" y="634"/>
                </a:lnTo>
                <a:lnTo>
                  <a:pt x="475" y="629"/>
                </a:lnTo>
                <a:lnTo>
                  <a:pt x="475" y="627"/>
                </a:lnTo>
                <a:lnTo>
                  <a:pt x="475" y="626"/>
                </a:lnTo>
                <a:lnTo>
                  <a:pt x="475" y="626"/>
                </a:lnTo>
                <a:lnTo>
                  <a:pt x="472" y="624"/>
                </a:lnTo>
                <a:lnTo>
                  <a:pt x="470" y="621"/>
                </a:lnTo>
                <a:lnTo>
                  <a:pt x="468" y="619"/>
                </a:lnTo>
                <a:lnTo>
                  <a:pt x="465" y="614"/>
                </a:lnTo>
                <a:lnTo>
                  <a:pt x="465" y="614"/>
                </a:lnTo>
                <a:lnTo>
                  <a:pt x="449" y="568"/>
                </a:lnTo>
                <a:lnTo>
                  <a:pt x="423" y="460"/>
                </a:lnTo>
                <a:lnTo>
                  <a:pt x="423" y="460"/>
                </a:lnTo>
                <a:lnTo>
                  <a:pt x="425" y="458"/>
                </a:lnTo>
                <a:lnTo>
                  <a:pt x="431" y="457"/>
                </a:lnTo>
                <a:lnTo>
                  <a:pt x="435" y="456"/>
                </a:lnTo>
                <a:lnTo>
                  <a:pt x="438" y="453"/>
                </a:lnTo>
                <a:lnTo>
                  <a:pt x="441" y="449"/>
                </a:lnTo>
                <a:lnTo>
                  <a:pt x="443" y="444"/>
                </a:lnTo>
                <a:lnTo>
                  <a:pt x="451" y="402"/>
                </a:lnTo>
                <a:lnTo>
                  <a:pt x="451" y="402"/>
                </a:lnTo>
                <a:lnTo>
                  <a:pt x="449" y="394"/>
                </a:lnTo>
                <a:lnTo>
                  <a:pt x="447" y="388"/>
                </a:lnTo>
                <a:lnTo>
                  <a:pt x="445" y="385"/>
                </a:lnTo>
                <a:lnTo>
                  <a:pt x="443" y="384"/>
                </a:lnTo>
                <a:lnTo>
                  <a:pt x="443" y="384"/>
                </a:lnTo>
                <a:lnTo>
                  <a:pt x="408" y="378"/>
                </a:lnTo>
                <a:lnTo>
                  <a:pt x="385" y="356"/>
                </a:lnTo>
                <a:lnTo>
                  <a:pt x="385" y="356"/>
                </a:lnTo>
                <a:lnTo>
                  <a:pt x="378" y="350"/>
                </a:lnTo>
                <a:lnTo>
                  <a:pt x="375" y="348"/>
                </a:lnTo>
                <a:lnTo>
                  <a:pt x="375" y="348"/>
                </a:lnTo>
                <a:lnTo>
                  <a:pt x="371" y="343"/>
                </a:lnTo>
                <a:lnTo>
                  <a:pt x="365" y="328"/>
                </a:lnTo>
                <a:lnTo>
                  <a:pt x="365" y="328"/>
                </a:lnTo>
                <a:lnTo>
                  <a:pt x="355" y="298"/>
                </a:lnTo>
                <a:lnTo>
                  <a:pt x="351" y="290"/>
                </a:lnTo>
                <a:lnTo>
                  <a:pt x="347" y="284"/>
                </a:lnTo>
                <a:lnTo>
                  <a:pt x="347" y="284"/>
                </a:lnTo>
                <a:lnTo>
                  <a:pt x="333" y="260"/>
                </a:lnTo>
                <a:lnTo>
                  <a:pt x="322" y="242"/>
                </a:lnTo>
                <a:lnTo>
                  <a:pt x="322" y="242"/>
                </a:lnTo>
                <a:lnTo>
                  <a:pt x="319" y="238"/>
                </a:lnTo>
                <a:lnTo>
                  <a:pt x="314" y="234"/>
                </a:lnTo>
                <a:lnTo>
                  <a:pt x="305" y="226"/>
                </a:lnTo>
                <a:lnTo>
                  <a:pt x="305" y="226"/>
                </a:lnTo>
                <a:lnTo>
                  <a:pt x="296" y="219"/>
                </a:lnTo>
                <a:lnTo>
                  <a:pt x="290" y="216"/>
                </a:lnTo>
                <a:lnTo>
                  <a:pt x="290" y="216"/>
                </a:lnTo>
                <a:lnTo>
                  <a:pt x="283" y="212"/>
                </a:lnTo>
                <a:lnTo>
                  <a:pt x="267" y="206"/>
                </a:lnTo>
                <a:lnTo>
                  <a:pt x="247" y="198"/>
                </a:lnTo>
                <a:lnTo>
                  <a:pt x="224" y="186"/>
                </a:lnTo>
                <a:lnTo>
                  <a:pt x="224" y="186"/>
                </a:lnTo>
                <a:lnTo>
                  <a:pt x="239" y="180"/>
                </a:lnTo>
                <a:lnTo>
                  <a:pt x="250" y="175"/>
                </a:lnTo>
                <a:lnTo>
                  <a:pt x="253" y="172"/>
                </a:lnTo>
                <a:lnTo>
                  <a:pt x="255" y="170"/>
                </a:lnTo>
                <a:lnTo>
                  <a:pt x="255" y="170"/>
                </a:lnTo>
                <a:lnTo>
                  <a:pt x="258" y="164"/>
                </a:lnTo>
                <a:lnTo>
                  <a:pt x="259" y="158"/>
                </a:lnTo>
                <a:lnTo>
                  <a:pt x="259" y="152"/>
                </a:lnTo>
                <a:lnTo>
                  <a:pt x="258" y="146"/>
                </a:lnTo>
                <a:lnTo>
                  <a:pt x="258" y="146"/>
                </a:lnTo>
                <a:lnTo>
                  <a:pt x="258" y="145"/>
                </a:lnTo>
                <a:lnTo>
                  <a:pt x="257" y="145"/>
                </a:lnTo>
                <a:lnTo>
                  <a:pt x="254" y="144"/>
                </a:lnTo>
                <a:lnTo>
                  <a:pt x="254" y="144"/>
                </a:lnTo>
                <a:lnTo>
                  <a:pt x="254" y="140"/>
                </a:lnTo>
                <a:lnTo>
                  <a:pt x="255" y="130"/>
                </a:lnTo>
                <a:lnTo>
                  <a:pt x="255" y="130"/>
                </a:lnTo>
                <a:lnTo>
                  <a:pt x="260" y="106"/>
                </a:lnTo>
                <a:lnTo>
                  <a:pt x="261" y="99"/>
                </a:lnTo>
                <a:lnTo>
                  <a:pt x="261" y="92"/>
                </a:lnTo>
                <a:lnTo>
                  <a:pt x="261" y="92"/>
                </a:lnTo>
                <a:lnTo>
                  <a:pt x="259" y="84"/>
                </a:lnTo>
                <a:lnTo>
                  <a:pt x="257" y="76"/>
                </a:lnTo>
                <a:lnTo>
                  <a:pt x="253" y="69"/>
                </a:lnTo>
                <a:lnTo>
                  <a:pt x="253" y="69"/>
                </a:lnTo>
                <a:lnTo>
                  <a:pt x="246" y="63"/>
                </a:lnTo>
                <a:lnTo>
                  <a:pt x="240" y="58"/>
                </a:lnTo>
                <a:lnTo>
                  <a:pt x="235" y="49"/>
                </a:lnTo>
                <a:lnTo>
                  <a:pt x="235" y="49"/>
                </a:lnTo>
                <a:lnTo>
                  <a:pt x="228" y="36"/>
                </a:lnTo>
                <a:lnTo>
                  <a:pt x="219" y="23"/>
                </a:lnTo>
                <a:lnTo>
                  <a:pt x="214" y="16"/>
                </a:lnTo>
                <a:lnTo>
                  <a:pt x="208" y="12"/>
                </a:lnTo>
                <a:lnTo>
                  <a:pt x="204" y="8"/>
                </a:lnTo>
                <a:lnTo>
                  <a:pt x="198" y="6"/>
                </a:lnTo>
                <a:lnTo>
                  <a:pt x="198" y="6"/>
                </a:lnTo>
                <a:lnTo>
                  <a:pt x="168" y="2"/>
                </a:lnTo>
                <a:lnTo>
                  <a:pt x="153" y="0"/>
                </a:lnTo>
                <a:lnTo>
                  <a:pt x="143" y="0"/>
                </a:lnTo>
                <a:lnTo>
                  <a:pt x="143" y="0"/>
                </a:lnTo>
                <a:lnTo>
                  <a:pt x="134" y="3"/>
                </a:lnTo>
                <a:lnTo>
                  <a:pt x="122" y="10"/>
                </a:lnTo>
                <a:lnTo>
                  <a:pt x="110" y="19"/>
                </a:lnTo>
                <a:lnTo>
                  <a:pt x="106" y="22"/>
                </a:lnTo>
                <a:lnTo>
                  <a:pt x="103" y="26"/>
                </a:lnTo>
                <a:lnTo>
                  <a:pt x="103" y="26"/>
                </a:lnTo>
                <a:lnTo>
                  <a:pt x="96" y="40"/>
                </a:lnTo>
                <a:lnTo>
                  <a:pt x="88" y="58"/>
                </a:lnTo>
                <a:lnTo>
                  <a:pt x="88" y="58"/>
                </a:lnTo>
                <a:lnTo>
                  <a:pt x="86" y="66"/>
                </a:lnTo>
                <a:lnTo>
                  <a:pt x="84" y="74"/>
                </a:lnTo>
                <a:lnTo>
                  <a:pt x="83" y="86"/>
                </a:lnTo>
                <a:lnTo>
                  <a:pt x="83" y="109"/>
                </a:lnTo>
                <a:lnTo>
                  <a:pt x="83" y="109"/>
                </a:lnTo>
                <a:lnTo>
                  <a:pt x="82" y="113"/>
                </a:lnTo>
                <a:lnTo>
                  <a:pt x="80" y="117"/>
                </a:lnTo>
                <a:lnTo>
                  <a:pt x="73" y="126"/>
                </a:lnTo>
                <a:lnTo>
                  <a:pt x="70" y="132"/>
                </a:lnTo>
                <a:lnTo>
                  <a:pt x="69" y="138"/>
                </a:lnTo>
                <a:lnTo>
                  <a:pt x="69" y="145"/>
                </a:lnTo>
                <a:lnTo>
                  <a:pt x="71" y="152"/>
                </a:lnTo>
                <a:lnTo>
                  <a:pt x="71" y="152"/>
                </a:lnTo>
                <a:lnTo>
                  <a:pt x="79" y="165"/>
                </a:lnTo>
                <a:lnTo>
                  <a:pt x="87" y="174"/>
                </a:lnTo>
                <a:lnTo>
                  <a:pt x="92" y="179"/>
                </a:lnTo>
                <a:lnTo>
                  <a:pt x="94" y="180"/>
                </a:lnTo>
                <a:lnTo>
                  <a:pt x="97" y="192"/>
                </a:lnTo>
                <a:lnTo>
                  <a:pt x="83" y="196"/>
                </a:lnTo>
                <a:lnTo>
                  <a:pt x="83" y="196"/>
                </a:lnTo>
                <a:lnTo>
                  <a:pt x="76" y="197"/>
                </a:lnTo>
                <a:lnTo>
                  <a:pt x="62" y="201"/>
                </a:lnTo>
                <a:lnTo>
                  <a:pt x="54" y="205"/>
                </a:lnTo>
                <a:lnTo>
                  <a:pt x="47" y="211"/>
                </a:lnTo>
                <a:lnTo>
                  <a:pt x="40" y="217"/>
                </a:lnTo>
                <a:lnTo>
                  <a:pt x="34" y="224"/>
                </a:lnTo>
                <a:lnTo>
                  <a:pt x="34" y="224"/>
                </a:lnTo>
                <a:lnTo>
                  <a:pt x="25" y="240"/>
                </a:lnTo>
                <a:lnTo>
                  <a:pt x="17" y="257"/>
                </a:lnTo>
                <a:lnTo>
                  <a:pt x="15" y="266"/>
                </a:lnTo>
                <a:lnTo>
                  <a:pt x="12" y="275"/>
                </a:lnTo>
                <a:lnTo>
                  <a:pt x="11" y="282"/>
                </a:lnTo>
                <a:lnTo>
                  <a:pt x="10" y="290"/>
                </a:lnTo>
                <a:lnTo>
                  <a:pt x="10" y="290"/>
                </a:lnTo>
                <a:lnTo>
                  <a:pt x="10" y="300"/>
                </a:lnTo>
                <a:lnTo>
                  <a:pt x="9" y="317"/>
                </a:lnTo>
                <a:lnTo>
                  <a:pt x="5" y="358"/>
                </a:lnTo>
                <a:lnTo>
                  <a:pt x="1" y="398"/>
                </a:lnTo>
                <a:lnTo>
                  <a:pt x="0" y="414"/>
                </a:lnTo>
                <a:lnTo>
                  <a:pt x="0" y="422"/>
                </a:lnTo>
                <a:lnTo>
                  <a:pt x="0" y="422"/>
                </a:lnTo>
                <a:lnTo>
                  <a:pt x="1" y="431"/>
                </a:lnTo>
                <a:lnTo>
                  <a:pt x="4" y="440"/>
                </a:lnTo>
                <a:lnTo>
                  <a:pt x="8" y="448"/>
                </a:lnTo>
                <a:lnTo>
                  <a:pt x="8" y="448"/>
                </a:lnTo>
                <a:lnTo>
                  <a:pt x="10" y="468"/>
                </a:lnTo>
                <a:lnTo>
                  <a:pt x="11" y="484"/>
                </a:lnTo>
                <a:lnTo>
                  <a:pt x="10" y="496"/>
                </a:lnTo>
                <a:lnTo>
                  <a:pt x="10" y="496"/>
                </a:lnTo>
                <a:lnTo>
                  <a:pt x="10" y="513"/>
                </a:lnTo>
                <a:lnTo>
                  <a:pt x="10" y="540"/>
                </a:lnTo>
                <a:lnTo>
                  <a:pt x="11" y="567"/>
                </a:lnTo>
                <a:lnTo>
                  <a:pt x="10" y="586"/>
                </a:lnTo>
                <a:lnTo>
                  <a:pt x="10" y="586"/>
                </a:lnTo>
                <a:lnTo>
                  <a:pt x="11" y="591"/>
                </a:lnTo>
                <a:lnTo>
                  <a:pt x="12" y="598"/>
                </a:lnTo>
                <a:lnTo>
                  <a:pt x="18" y="613"/>
                </a:lnTo>
                <a:lnTo>
                  <a:pt x="25" y="627"/>
                </a:lnTo>
                <a:lnTo>
                  <a:pt x="28" y="634"/>
                </a:lnTo>
                <a:lnTo>
                  <a:pt x="28" y="634"/>
                </a:lnTo>
                <a:lnTo>
                  <a:pt x="35" y="691"/>
                </a:lnTo>
                <a:lnTo>
                  <a:pt x="40" y="732"/>
                </a:lnTo>
                <a:lnTo>
                  <a:pt x="41" y="747"/>
                </a:lnTo>
                <a:lnTo>
                  <a:pt x="40" y="758"/>
                </a:lnTo>
                <a:lnTo>
                  <a:pt x="40" y="758"/>
                </a:lnTo>
                <a:lnTo>
                  <a:pt x="27" y="811"/>
                </a:lnTo>
                <a:lnTo>
                  <a:pt x="20" y="843"/>
                </a:lnTo>
                <a:lnTo>
                  <a:pt x="16" y="866"/>
                </a:lnTo>
                <a:lnTo>
                  <a:pt x="16" y="866"/>
                </a:lnTo>
                <a:lnTo>
                  <a:pt x="16" y="875"/>
                </a:lnTo>
                <a:lnTo>
                  <a:pt x="17" y="884"/>
                </a:lnTo>
                <a:lnTo>
                  <a:pt x="21" y="902"/>
                </a:lnTo>
                <a:lnTo>
                  <a:pt x="24" y="916"/>
                </a:lnTo>
                <a:lnTo>
                  <a:pt x="28" y="924"/>
                </a:lnTo>
                <a:lnTo>
                  <a:pt x="28" y="924"/>
                </a:lnTo>
                <a:lnTo>
                  <a:pt x="33" y="932"/>
                </a:lnTo>
                <a:lnTo>
                  <a:pt x="36" y="941"/>
                </a:lnTo>
                <a:lnTo>
                  <a:pt x="36" y="941"/>
                </a:lnTo>
                <a:lnTo>
                  <a:pt x="38" y="963"/>
                </a:lnTo>
                <a:lnTo>
                  <a:pt x="41" y="1009"/>
                </a:lnTo>
                <a:lnTo>
                  <a:pt x="42" y="1055"/>
                </a:lnTo>
                <a:lnTo>
                  <a:pt x="42" y="1079"/>
                </a:lnTo>
                <a:lnTo>
                  <a:pt x="42" y="1079"/>
                </a:lnTo>
                <a:lnTo>
                  <a:pt x="42" y="1088"/>
                </a:lnTo>
                <a:lnTo>
                  <a:pt x="42" y="1102"/>
                </a:lnTo>
                <a:lnTo>
                  <a:pt x="43" y="1118"/>
                </a:lnTo>
                <a:lnTo>
                  <a:pt x="42" y="1131"/>
                </a:lnTo>
                <a:lnTo>
                  <a:pt x="42" y="1131"/>
                </a:lnTo>
                <a:lnTo>
                  <a:pt x="42" y="1141"/>
                </a:lnTo>
                <a:lnTo>
                  <a:pt x="44" y="1151"/>
                </a:lnTo>
                <a:lnTo>
                  <a:pt x="46" y="1159"/>
                </a:lnTo>
                <a:lnTo>
                  <a:pt x="46" y="1168"/>
                </a:lnTo>
                <a:lnTo>
                  <a:pt x="46" y="1168"/>
                </a:lnTo>
                <a:lnTo>
                  <a:pt x="44" y="1180"/>
                </a:lnTo>
                <a:lnTo>
                  <a:pt x="46" y="1195"/>
                </a:lnTo>
                <a:lnTo>
                  <a:pt x="46" y="1212"/>
                </a:lnTo>
                <a:lnTo>
                  <a:pt x="46" y="1222"/>
                </a:lnTo>
                <a:lnTo>
                  <a:pt x="46" y="1222"/>
                </a:lnTo>
                <a:lnTo>
                  <a:pt x="46" y="1226"/>
                </a:lnTo>
                <a:lnTo>
                  <a:pt x="46" y="1231"/>
                </a:lnTo>
                <a:lnTo>
                  <a:pt x="49" y="1238"/>
                </a:lnTo>
                <a:lnTo>
                  <a:pt x="53" y="1245"/>
                </a:lnTo>
                <a:lnTo>
                  <a:pt x="57" y="1248"/>
                </a:lnTo>
                <a:lnTo>
                  <a:pt x="57" y="1248"/>
                </a:lnTo>
                <a:lnTo>
                  <a:pt x="67" y="1251"/>
                </a:lnTo>
                <a:lnTo>
                  <a:pt x="83" y="1252"/>
                </a:lnTo>
                <a:lnTo>
                  <a:pt x="106" y="1254"/>
                </a:lnTo>
                <a:lnTo>
                  <a:pt x="106" y="1254"/>
                </a:lnTo>
                <a:lnTo>
                  <a:pt x="120" y="1265"/>
                </a:lnTo>
                <a:lnTo>
                  <a:pt x="132" y="1272"/>
                </a:lnTo>
                <a:lnTo>
                  <a:pt x="136" y="1273"/>
                </a:lnTo>
                <a:lnTo>
                  <a:pt x="140" y="1274"/>
                </a:lnTo>
                <a:lnTo>
                  <a:pt x="140" y="1274"/>
                </a:lnTo>
                <a:lnTo>
                  <a:pt x="143" y="1272"/>
                </a:lnTo>
                <a:lnTo>
                  <a:pt x="147" y="1268"/>
                </a:lnTo>
                <a:lnTo>
                  <a:pt x="154" y="1258"/>
                </a:lnTo>
                <a:lnTo>
                  <a:pt x="159" y="1248"/>
                </a:lnTo>
                <a:lnTo>
                  <a:pt x="160" y="1245"/>
                </a:lnTo>
                <a:lnTo>
                  <a:pt x="160" y="1245"/>
                </a:lnTo>
                <a:lnTo>
                  <a:pt x="161" y="1250"/>
                </a:lnTo>
                <a:lnTo>
                  <a:pt x="163" y="1254"/>
                </a:lnTo>
                <a:lnTo>
                  <a:pt x="167" y="1260"/>
                </a:lnTo>
                <a:lnTo>
                  <a:pt x="169" y="1263"/>
                </a:lnTo>
                <a:lnTo>
                  <a:pt x="169" y="1263"/>
                </a:lnTo>
                <a:lnTo>
                  <a:pt x="176" y="1265"/>
                </a:lnTo>
                <a:lnTo>
                  <a:pt x="181" y="1265"/>
                </a:lnTo>
                <a:lnTo>
                  <a:pt x="181" y="1265"/>
                </a:lnTo>
                <a:lnTo>
                  <a:pt x="187" y="1270"/>
                </a:lnTo>
                <a:lnTo>
                  <a:pt x="192" y="1273"/>
                </a:lnTo>
                <a:lnTo>
                  <a:pt x="195" y="1274"/>
                </a:lnTo>
                <a:lnTo>
                  <a:pt x="195" y="1274"/>
                </a:lnTo>
                <a:lnTo>
                  <a:pt x="199" y="1272"/>
                </a:lnTo>
                <a:lnTo>
                  <a:pt x="206" y="1265"/>
                </a:lnTo>
                <a:lnTo>
                  <a:pt x="215" y="1257"/>
                </a:lnTo>
                <a:lnTo>
                  <a:pt x="215" y="1257"/>
                </a:lnTo>
                <a:lnTo>
                  <a:pt x="215" y="1266"/>
                </a:lnTo>
                <a:lnTo>
                  <a:pt x="217" y="1289"/>
                </a:lnTo>
                <a:lnTo>
                  <a:pt x="218" y="1300"/>
                </a:lnTo>
                <a:lnTo>
                  <a:pt x="221" y="1311"/>
                </a:lnTo>
                <a:lnTo>
                  <a:pt x="224" y="1317"/>
                </a:lnTo>
                <a:lnTo>
                  <a:pt x="226" y="1320"/>
                </a:lnTo>
                <a:lnTo>
                  <a:pt x="230" y="1324"/>
                </a:lnTo>
                <a:lnTo>
                  <a:pt x="233" y="1326"/>
                </a:lnTo>
                <a:lnTo>
                  <a:pt x="233" y="1326"/>
                </a:lnTo>
                <a:lnTo>
                  <a:pt x="240" y="1327"/>
                </a:lnTo>
                <a:lnTo>
                  <a:pt x="247" y="1327"/>
                </a:lnTo>
                <a:lnTo>
                  <a:pt x="253" y="1325"/>
                </a:lnTo>
                <a:lnTo>
                  <a:pt x="259" y="1322"/>
                </a:lnTo>
                <a:lnTo>
                  <a:pt x="267" y="1314"/>
                </a:lnTo>
                <a:lnTo>
                  <a:pt x="270" y="1311"/>
                </a:lnTo>
                <a:lnTo>
                  <a:pt x="270" y="1311"/>
                </a:lnTo>
                <a:close/>
                <a:moveTo>
                  <a:pt x="184" y="1136"/>
                </a:moveTo>
                <a:lnTo>
                  <a:pt x="241" y="1139"/>
                </a:lnTo>
                <a:lnTo>
                  <a:pt x="264" y="1214"/>
                </a:lnTo>
                <a:lnTo>
                  <a:pt x="267" y="1245"/>
                </a:lnTo>
                <a:lnTo>
                  <a:pt x="258" y="1248"/>
                </a:lnTo>
                <a:lnTo>
                  <a:pt x="258" y="1248"/>
                </a:lnTo>
                <a:lnTo>
                  <a:pt x="258" y="1245"/>
                </a:lnTo>
                <a:lnTo>
                  <a:pt x="257" y="1238"/>
                </a:lnTo>
                <a:lnTo>
                  <a:pt x="255" y="1233"/>
                </a:lnTo>
                <a:lnTo>
                  <a:pt x="253" y="1230"/>
                </a:lnTo>
                <a:lnTo>
                  <a:pt x="250" y="1227"/>
                </a:lnTo>
                <a:lnTo>
                  <a:pt x="244" y="1225"/>
                </a:lnTo>
                <a:lnTo>
                  <a:pt x="244" y="1225"/>
                </a:lnTo>
                <a:lnTo>
                  <a:pt x="239" y="1225"/>
                </a:lnTo>
                <a:lnTo>
                  <a:pt x="234" y="1226"/>
                </a:lnTo>
                <a:lnTo>
                  <a:pt x="226" y="1230"/>
                </a:lnTo>
                <a:lnTo>
                  <a:pt x="222" y="1232"/>
                </a:lnTo>
                <a:lnTo>
                  <a:pt x="221" y="1234"/>
                </a:lnTo>
                <a:lnTo>
                  <a:pt x="221" y="1234"/>
                </a:lnTo>
                <a:lnTo>
                  <a:pt x="218" y="1212"/>
                </a:lnTo>
                <a:lnTo>
                  <a:pt x="215" y="1195"/>
                </a:lnTo>
                <a:lnTo>
                  <a:pt x="212" y="1185"/>
                </a:lnTo>
                <a:lnTo>
                  <a:pt x="212" y="1185"/>
                </a:lnTo>
                <a:lnTo>
                  <a:pt x="211" y="1181"/>
                </a:lnTo>
                <a:lnTo>
                  <a:pt x="209" y="1179"/>
                </a:lnTo>
                <a:lnTo>
                  <a:pt x="206" y="1179"/>
                </a:lnTo>
                <a:lnTo>
                  <a:pt x="198" y="1179"/>
                </a:lnTo>
                <a:lnTo>
                  <a:pt x="198" y="1179"/>
                </a:lnTo>
                <a:lnTo>
                  <a:pt x="189" y="1181"/>
                </a:lnTo>
                <a:lnTo>
                  <a:pt x="184" y="1184"/>
                </a:lnTo>
                <a:lnTo>
                  <a:pt x="181" y="1185"/>
                </a:lnTo>
                <a:lnTo>
                  <a:pt x="184" y="1136"/>
                </a:lnTo>
                <a:close/>
                <a:moveTo>
                  <a:pt x="533" y="962"/>
                </a:moveTo>
                <a:lnTo>
                  <a:pt x="555" y="1056"/>
                </a:lnTo>
                <a:lnTo>
                  <a:pt x="555" y="1056"/>
                </a:lnTo>
                <a:lnTo>
                  <a:pt x="552" y="1055"/>
                </a:lnTo>
                <a:lnTo>
                  <a:pt x="547" y="1055"/>
                </a:lnTo>
                <a:lnTo>
                  <a:pt x="543" y="1056"/>
                </a:lnTo>
                <a:lnTo>
                  <a:pt x="543" y="1056"/>
                </a:lnTo>
                <a:lnTo>
                  <a:pt x="542" y="1057"/>
                </a:lnTo>
                <a:lnTo>
                  <a:pt x="542" y="1059"/>
                </a:lnTo>
                <a:lnTo>
                  <a:pt x="542" y="1062"/>
                </a:lnTo>
                <a:lnTo>
                  <a:pt x="543" y="1068"/>
                </a:lnTo>
                <a:lnTo>
                  <a:pt x="543" y="1068"/>
                </a:lnTo>
                <a:lnTo>
                  <a:pt x="507" y="1073"/>
                </a:lnTo>
                <a:lnTo>
                  <a:pt x="507" y="1073"/>
                </a:lnTo>
                <a:lnTo>
                  <a:pt x="506" y="1070"/>
                </a:lnTo>
                <a:lnTo>
                  <a:pt x="506" y="1062"/>
                </a:lnTo>
                <a:lnTo>
                  <a:pt x="507" y="1037"/>
                </a:lnTo>
                <a:lnTo>
                  <a:pt x="509" y="1002"/>
                </a:lnTo>
                <a:lnTo>
                  <a:pt x="533" y="962"/>
                </a:lnTo>
                <a:close/>
                <a:moveTo>
                  <a:pt x="563" y="1082"/>
                </a:moveTo>
                <a:lnTo>
                  <a:pt x="573" y="1116"/>
                </a:lnTo>
                <a:lnTo>
                  <a:pt x="517" y="1116"/>
                </a:lnTo>
                <a:lnTo>
                  <a:pt x="511" y="1090"/>
                </a:lnTo>
                <a:lnTo>
                  <a:pt x="563" y="10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141B8DED-BE5A-4C18-8D0F-ACCE4EEF4D7A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863715"/>
            <a:ext cx="965779" cy="1603347"/>
          </a:xfrm>
          <a:custGeom>
            <a:avLst/>
            <a:gdLst>
              <a:gd name="T0" fmla="*/ 377 w 871"/>
              <a:gd name="T1" fmla="*/ 501 h 1446"/>
              <a:gd name="T2" fmla="*/ 391 w 871"/>
              <a:gd name="T3" fmla="*/ 348 h 1446"/>
              <a:gd name="T4" fmla="*/ 358 w 871"/>
              <a:gd name="T5" fmla="*/ 256 h 1446"/>
              <a:gd name="T6" fmla="*/ 320 w 871"/>
              <a:gd name="T7" fmla="*/ 206 h 1446"/>
              <a:gd name="T8" fmla="*/ 316 w 871"/>
              <a:gd name="T9" fmla="*/ 147 h 1446"/>
              <a:gd name="T10" fmla="*/ 311 w 871"/>
              <a:gd name="T11" fmla="*/ 58 h 1446"/>
              <a:gd name="T12" fmla="*/ 262 w 871"/>
              <a:gd name="T13" fmla="*/ 5 h 1446"/>
              <a:gd name="T14" fmla="*/ 171 w 871"/>
              <a:gd name="T15" fmla="*/ 18 h 1446"/>
              <a:gd name="T16" fmla="*/ 113 w 871"/>
              <a:gd name="T17" fmla="*/ 118 h 1446"/>
              <a:gd name="T18" fmla="*/ 124 w 871"/>
              <a:gd name="T19" fmla="*/ 189 h 1446"/>
              <a:gd name="T20" fmla="*/ 102 w 871"/>
              <a:gd name="T21" fmla="*/ 228 h 1446"/>
              <a:gd name="T22" fmla="*/ 68 w 871"/>
              <a:gd name="T23" fmla="*/ 267 h 1446"/>
              <a:gd name="T24" fmla="*/ 53 w 871"/>
              <a:gd name="T25" fmla="*/ 541 h 1446"/>
              <a:gd name="T26" fmla="*/ 72 w 871"/>
              <a:gd name="T27" fmla="*/ 635 h 1446"/>
              <a:gd name="T28" fmla="*/ 100 w 871"/>
              <a:gd name="T29" fmla="*/ 822 h 1446"/>
              <a:gd name="T30" fmla="*/ 38 w 871"/>
              <a:gd name="T31" fmla="*/ 1110 h 1446"/>
              <a:gd name="T32" fmla="*/ 0 w 871"/>
              <a:gd name="T33" fmla="*/ 1233 h 1446"/>
              <a:gd name="T34" fmla="*/ 48 w 871"/>
              <a:gd name="T35" fmla="*/ 1299 h 1446"/>
              <a:gd name="T36" fmla="*/ 76 w 871"/>
              <a:gd name="T37" fmla="*/ 1239 h 1446"/>
              <a:gd name="T38" fmla="*/ 220 w 871"/>
              <a:gd name="T39" fmla="*/ 1009 h 1446"/>
              <a:gd name="T40" fmla="*/ 270 w 871"/>
              <a:gd name="T41" fmla="*/ 998 h 1446"/>
              <a:gd name="T42" fmla="*/ 282 w 871"/>
              <a:gd name="T43" fmla="*/ 1137 h 1446"/>
              <a:gd name="T44" fmla="*/ 278 w 871"/>
              <a:gd name="T45" fmla="*/ 1220 h 1446"/>
              <a:gd name="T46" fmla="*/ 286 w 871"/>
              <a:gd name="T47" fmla="*/ 1301 h 1446"/>
              <a:gd name="T48" fmla="*/ 348 w 871"/>
              <a:gd name="T49" fmla="*/ 1397 h 1446"/>
              <a:gd name="T50" fmla="*/ 386 w 871"/>
              <a:gd name="T51" fmla="*/ 1356 h 1446"/>
              <a:gd name="T52" fmla="*/ 424 w 871"/>
              <a:gd name="T53" fmla="*/ 1374 h 1446"/>
              <a:gd name="T54" fmla="*/ 437 w 871"/>
              <a:gd name="T55" fmla="*/ 1287 h 1446"/>
              <a:gd name="T56" fmla="*/ 456 w 871"/>
              <a:gd name="T57" fmla="*/ 1309 h 1446"/>
              <a:gd name="T58" fmla="*/ 534 w 871"/>
              <a:gd name="T59" fmla="*/ 1280 h 1446"/>
              <a:gd name="T60" fmla="*/ 510 w 871"/>
              <a:gd name="T61" fmla="*/ 1318 h 1446"/>
              <a:gd name="T62" fmla="*/ 486 w 871"/>
              <a:gd name="T63" fmla="*/ 1397 h 1446"/>
              <a:gd name="T64" fmla="*/ 541 w 871"/>
              <a:gd name="T65" fmla="*/ 1444 h 1446"/>
              <a:gd name="T66" fmla="*/ 561 w 871"/>
              <a:gd name="T67" fmla="*/ 1423 h 1446"/>
              <a:gd name="T68" fmla="*/ 600 w 871"/>
              <a:gd name="T69" fmla="*/ 1408 h 1446"/>
              <a:gd name="T70" fmla="*/ 633 w 871"/>
              <a:gd name="T71" fmla="*/ 1333 h 1446"/>
              <a:gd name="T72" fmla="*/ 672 w 871"/>
              <a:gd name="T73" fmla="*/ 1331 h 1446"/>
              <a:gd name="T74" fmla="*/ 683 w 871"/>
              <a:gd name="T75" fmla="*/ 1239 h 1446"/>
              <a:gd name="T76" fmla="*/ 771 w 871"/>
              <a:gd name="T77" fmla="*/ 1185 h 1446"/>
              <a:gd name="T78" fmla="*/ 789 w 871"/>
              <a:gd name="T79" fmla="*/ 1271 h 1446"/>
              <a:gd name="T80" fmla="*/ 740 w 871"/>
              <a:gd name="T81" fmla="*/ 1284 h 1446"/>
              <a:gd name="T82" fmla="*/ 776 w 871"/>
              <a:gd name="T83" fmla="*/ 1389 h 1446"/>
              <a:gd name="T84" fmla="*/ 803 w 871"/>
              <a:gd name="T85" fmla="*/ 1346 h 1446"/>
              <a:gd name="T86" fmla="*/ 839 w 871"/>
              <a:gd name="T87" fmla="*/ 1378 h 1446"/>
              <a:gd name="T88" fmla="*/ 871 w 871"/>
              <a:gd name="T89" fmla="*/ 1320 h 1446"/>
              <a:gd name="T90" fmla="*/ 845 w 871"/>
              <a:gd name="T91" fmla="*/ 1249 h 1446"/>
              <a:gd name="T92" fmla="*/ 823 w 871"/>
              <a:gd name="T93" fmla="*/ 1242 h 1446"/>
              <a:gd name="T94" fmla="*/ 785 w 871"/>
              <a:gd name="T95" fmla="*/ 1175 h 1446"/>
              <a:gd name="T96" fmla="*/ 714 w 871"/>
              <a:gd name="T97" fmla="*/ 1047 h 1446"/>
              <a:gd name="T98" fmla="*/ 652 w 871"/>
              <a:gd name="T99" fmla="*/ 840 h 1446"/>
              <a:gd name="T100" fmla="*/ 576 w 871"/>
              <a:gd name="T101" fmla="*/ 709 h 1446"/>
              <a:gd name="T102" fmla="*/ 455 w 871"/>
              <a:gd name="T103" fmla="*/ 632 h 1446"/>
              <a:gd name="T104" fmla="*/ 372 w 871"/>
              <a:gd name="T105" fmla="*/ 1132 h 1446"/>
              <a:gd name="T106" fmla="*/ 348 w 871"/>
              <a:gd name="T107" fmla="*/ 1218 h 1446"/>
              <a:gd name="T108" fmla="*/ 336 w 871"/>
              <a:gd name="T109" fmla="*/ 1201 h 1446"/>
              <a:gd name="T110" fmla="*/ 353 w 871"/>
              <a:gd name="T111" fmla="*/ 1085 h 1446"/>
              <a:gd name="T112" fmla="*/ 738 w 871"/>
              <a:gd name="T113" fmla="*/ 1094 h 1446"/>
              <a:gd name="T114" fmla="*/ 714 w 871"/>
              <a:gd name="T115" fmla="*/ 1185 h 1446"/>
              <a:gd name="T116" fmla="*/ 662 w 871"/>
              <a:gd name="T117" fmla="*/ 1109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1" h="1446">
                <a:moveTo>
                  <a:pt x="362" y="629"/>
                </a:moveTo>
                <a:lnTo>
                  <a:pt x="362" y="629"/>
                </a:lnTo>
                <a:lnTo>
                  <a:pt x="368" y="567"/>
                </a:lnTo>
                <a:lnTo>
                  <a:pt x="371" y="523"/>
                </a:lnTo>
                <a:lnTo>
                  <a:pt x="372" y="500"/>
                </a:lnTo>
                <a:lnTo>
                  <a:pt x="372" y="500"/>
                </a:lnTo>
                <a:lnTo>
                  <a:pt x="372" y="500"/>
                </a:lnTo>
                <a:lnTo>
                  <a:pt x="372" y="500"/>
                </a:lnTo>
                <a:lnTo>
                  <a:pt x="372" y="500"/>
                </a:lnTo>
                <a:lnTo>
                  <a:pt x="372" y="500"/>
                </a:lnTo>
                <a:lnTo>
                  <a:pt x="377" y="501"/>
                </a:lnTo>
                <a:lnTo>
                  <a:pt x="380" y="501"/>
                </a:lnTo>
                <a:lnTo>
                  <a:pt x="384" y="500"/>
                </a:lnTo>
                <a:lnTo>
                  <a:pt x="389" y="498"/>
                </a:lnTo>
                <a:lnTo>
                  <a:pt x="391" y="494"/>
                </a:lnTo>
                <a:lnTo>
                  <a:pt x="395" y="488"/>
                </a:lnTo>
                <a:lnTo>
                  <a:pt x="396" y="481"/>
                </a:lnTo>
                <a:lnTo>
                  <a:pt x="396" y="481"/>
                </a:lnTo>
                <a:lnTo>
                  <a:pt x="396" y="469"/>
                </a:lnTo>
                <a:lnTo>
                  <a:pt x="396" y="453"/>
                </a:lnTo>
                <a:lnTo>
                  <a:pt x="395" y="414"/>
                </a:lnTo>
                <a:lnTo>
                  <a:pt x="391" y="348"/>
                </a:lnTo>
                <a:lnTo>
                  <a:pt x="391" y="348"/>
                </a:lnTo>
                <a:lnTo>
                  <a:pt x="391" y="334"/>
                </a:lnTo>
                <a:lnTo>
                  <a:pt x="392" y="321"/>
                </a:lnTo>
                <a:lnTo>
                  <a:pt x="391" y="315"/>
                </a:lnTo>
                <a:lnTo>
                  <a:pt x="390" y="307"/>
                </a:lnTo>
                <a:lnTo>
                  <a:pt x="386" y="297"/>
                </a:lnTo>
                <a:lnTo>
                  <a:pt x="381" y="286"/>
                </a:lnTo>
                <a:lnTo>
                  <a:pt x="381" y="286"/>
                </a:lnTo>
                <a:lnTo>
                  <a:pt x="374" y="275"/>
                </a:lnTo>
                <a:lnTo>
                  <a:pt x="366" y="264"/>
                </a:lnTo>
                <a:lnTo>
                  <a:pt x="358" y="256"/>
                </a:lnTo>
                <a:lnTo>
                  <a:pt x="349" y="247"/>
                </a:lnTo>
                <a:lnTo>
                  <a:pt x="335" y="238"/>
                </a:lnTo>
                <a:lnTo>
                  <a:pt x="329" y="234"/>
                </a:lnTo>
                <a:lnTo>
                  <a:pt x="329" y="234"/>
                </a:lnTo>
                <a:lnTo>
                  <a:pt x="329" y="232"/>
                </a:lnTo>
                <a:lnTo>
                  <a:pt x="330" y="225"/>
                </a:lnTo>
                <a:lnTo>
                  <a:pt x="329" y="221"/>
                </a:lnTo>
                <a:lnTo>
                  <a:pt x="327" y="216"/>
                </a:lnTo>
                <a:lnTo>
                  <a:pt x="324" y="210"/>
                </a:lnTo>
                <a:lnTo>
                  <a:pt x="320" y="206"/>
                </a:lnTo>
                <a:lnTo>
                  <a:pt x="320" y="206"/>
                </a:lnTo>
                <a:lnTo>
                  <a:pt x="311" y="196"/>
                </a:lnTo>
                <a:lnTo>
                  <a:pt x="308" y="190"/>
                </a:lnTo>
                <a:lnTo>
                  <a:pt x="305" y="187"/>
                </a:lnTo>
                <a:lnTo>
                  <a:pt x="305" y="168"/>
                </a:lnTo>
                <a:lnTo>
                  <a:pt x="305" y="168"/>
                </a:lnTo>
                <a:lnTo>
                  <a:pt x="309" y="166"/>
                </a:lnTo>
                <a:lnTo>
                  <a:pt x="311" y="163"/>
                </a:lnTo>
                <a:lnTo>
                  <a:pt x="315" y="158"/>
                </a:lnTo>
                <a:lnTo>
                  <a:pt x="315" y="158"/>
                </a:lnTo>
                <a:lnTo>
                  <a:pt x="316" y="153"/>
                </a:lnTo>
                <a:lnTo>
                  <a:pt x="316" y="147"/>
                </a:lnTo>
                <a:lnTo>
                  <a:pt x="316" y="131"/>
                </a:lnTo>
                <a:lnTo>
                  <a:pt x="315" y="111"/>
                </a:lnTo>
                <a:lnTo>
                  <a:pt x="315" y="111"/>
                </a:lnTo>
                <a:lnTo>
                  <a:pt x="316" y="102"/>
                </a:lnTo>
                <a:lnTo>
                  <a:pt x="316" y="96"/>
                </a:lnTo>
                <a:lnTo>
                  <a:pt x="315" y="92"/>
                </a:lnTo>
                <a:lnTo>
                  <a:pt x="315" y="92"/>
                </a:lnTo>
                <a:lnTo>
                  <a:pt x="314" y="86"/>
                </a:lnTo>
                <a:lnTo>
                  <a:pt x="314" y="75"/>
                </a:lnTo>
                <a:lnTo>
                  <a:pt x="313" y="64"/>
                </a:lnTo>
                <a:lnTo>
                  <a:pt x="311" y="58"/>
                </a:lnTo>
                <a:lnTo>
                  <a:pt x="310" y="54"/>
                </a:lnTo>
                <a:lnTo>
                  <a:pt x="310" y="54"/>
                </a:lnTo>
                <a:lnTo>
                  <a:pt x="308" y="45"/>
                </a:lnTo>
                <a:lnTo>
                  <a:pt x="305" y="37"/>
                </a:lnTo>
                <a:lnTo>
                  <a:pt x="303" y="33"/>
                </a:lnTo>
                <a:lnTo>
                  <a:pt x="298" y="27"/>
                </a:lnTo>
                <a:lnTo>
                  <a:pt x="291" y="23"/>
                </a:lnTo>
                <a:lnTo>
                  <a:pt x="282" y="16"/>
                </a:lnTo>
                <a:lnTo>
                  <a:pt x="282" y="16"/>
                </a:lnTo>
                <a:lnTo>
                  <a:pt x="271" y="10"/>
                </a:lnTo>
                <a:lnTo>
                  <a:pt x="262" y="5"/>
                </a:lnTo>
                <a:lnTo>
                  <a:pt x="252" y="2"/>
                </a:lnTo>
                <a:lnTo>
                  <a:pt x="244" y="0"/>
                </a:lnTo>
                <a:lnTo>
                  <a:pt x="235" y="0"/>
                </a:lnTo>
                <a:lnTo>
                  <a:pt x="228" y="0"/>
                </a:lnTo>
                <a:lnTo>
                  <a:pt x="215" y="1"/>
                </a:lnTo>
                <a:lnTo>
                  <a:pt x="215" y="1"/>
                </a:lnTo>
                <a:lnTo>
                  <a:pt x="203" y="5"/>
                </a:lnTo>
                <a:lnTo>
                  <a:pt x="190" y="10"/>
                </a:lnTo>
                <a:lnTo>
                  <a:pt x="177" y="16"/>
                </a:lnTo>
                <a:lnTo>
                  <a:pt x="177" y="16"/>
                </a:lnTo>
                <a:lnTo>
                  <a:pt x="171" y="18"/>
                </a:lnTo>
                <a:lnTo>
                  <a:pt x="158" y="24"/>
                </a:lnTo>
                <a:lnTo>
                  <a:pt x="143" y="32"/>
                </a:lnTo>
                <a:lnTo>
                  <a:pt x="136" y="38"/>
                </a:lnTo>
                <a:lnTo>
                  <a:pt x="130" y="44"/>
                </a:lnTo>
                <a:lnTo>
                  <a:pt x="130" y="44"/>
                </a:lnTo>
                <a:lnTo>
                  <a:pt x="127" y="48"/>
                </a:lnTo>
                <a:lnTo>
                  <a:pt x="125" y="54"/>
                </a:lnTo>
                <a:lnTo>
                  <a:pt x="121" y="67"/>
                </a:lnTo>
                <a:lnTo>
                  <a:pt x="118" y="83"/>
                </a:lnTo>
                <a:lnTo>
                  <a:pt x="115" y="100"/>
                </a:lnTo>
                <a:lnTo>
                  <a:pt x="113" y="118"/>
                </a:lnTo>
                <a:lnTo>
                  <a:pt x="113" y="133"/>
                </a:lnTo>
                <a:lnTo>
                  <a:pt x="113" y="146"/>
                </a:lnTo>
                <a:lnTo>
                  <a:pt x="114" y="150"/>
                </a:lnTo>
                <a:lnTo>
                  <a:pt x="115" y="153"/>
                </a:lnTo>
                <a:lnTo>
                  <a:pt x="115" y="153"/>
                </a:lnTo>
                <a:lnTo>
                  <a:pt x="120" y="162"/>
                </a:lnTo>
                <a:lnTo>
                  <a:pt x="124" y="169"/>
                </a:lnTo>
                <a:lnTo>
                  <a:pt x="125" y="175"/>
                </a:lnTo>
                <a:lnTo>
                  <a:pt x="125" y="182"/>
                </a:lnTo>
                <a:lnTo>
                  <a:pt x="125" y="182"/>
                </a:lnTo>
                <a:lnTo>
                  <a:pt x="124" y="189"/>
                </a:lnTo>
                <a:lnTo>
                  <a:pt x="123" y="196"/>
                </a:lnTo>
                <a:lnTo>
                  <a:pt x="123" y="202"/>
                </a:lnTo>
                <a:lnTo>
                  <a:pt x="120" y="206"/>
                </a:lnTo>
                <a:lnTo>
                  <a:pt x="120" y="206"/>
                </a:lnTo>
                <a:lnTo>
                  <a:pt x="110" y="214"/>
                </a:lnTo>
                <a:lnTo>
                  <a:pt x="105" y="219"/>
                </a:lnTo>
                <a:lnTo>
                  <a:pt x="102" y="222"/>
                </a:lnTo>
                <a:lnTo>
                  <a:pt x="101" y="225"/>
                </a:lnTo>
                <a:lnTo>
                  <a:pt x="101" y="225"/>
                </a:lnTo>
                <a:lnTo>
                  <a:pt x="101" y="227"/>
                </a:lnTo>
                <a:lnTo>
                  <a:pt x="102" y="228"/>
                </a:lnTo>
                <a:lnTo>
                  <a:pt x="105" y="229"/>
                </a:lnTo>
                <a:lnTo>
                  <a:pt x="106" y="231"/>
                </a:lnTo>
                <a:lnTo>
                  <a:pt x="106" y="231"/>
                </a:lnTo>
                <a:lnTo>
                  <a:pt x="101" y="234"/>
                </a:lnTo>
                <a:lnTo>
                  <a:pt x="101" y="234"/>
                </a:lnTo>
                <a:lnTo>
                  <a:pt x="93" y="239"/>
                </a:lnTo>
                <a:lnTo>
                  <a:pt x="83" y="246"/>
                </a:lnTo>
                <a:lnTo>
                  <a:pt x="75" y="256"/>
                </a:lnTo>
                <a:lnTo>
                  <a:pt x="72" y="261"/>
                </a:lnTo>
                <a:lnTo>
                  <a:pt x="68" y="267"/>
                </a:lnTo>
                <a:lnTo>
                  <a:pt x="68" y="267"/>
                </a:lnTo>
                <a:lnTo>
                  <a:pt x="64" y="279"/>
                </a:lnTo>
                <a:lnTo>
                  <a:pt x="60" y="299"/>
                </a:lnTo>
                <a:lnTo>
                  <a:pt x="54" y="326"/>
                </a:lnTo>
                <a:lnTo>
                  <a:pt x="49" y="357"/>
                </a:lnTo>
                <a:lnTo>
                  <a:pt x="45" y="390"/>
                </a:lnTo>
                <a:lnTo>
                  <a:pt x="43" y="423"/>
                </a:lnTo>
                <a:lnTo>
                  <a:pt x="42" y="454"/>
                </a:lnTo>
                <a:lnTo>
                  <a:pt x="43" y="468"/>
                </a:lnTo>
                <a:lnTo>
                  <a:pt x="44" y="481"/>
                </a:lnTo>
                <a:lnTo>
                  <a:pt x="44" y="481"/>
                </a:lnTo>
                <a:lnTo>
                  <a:pt x="53" y="541"/>
                </a:lnTo>
                <a:lnTo>
                  <a:pt x="54" y="553"/>
                </a:lnTo>
                <a:lnTo>
                  <a:pt x="54" y="553"/>
                </a:lnTo>
                <a:lnTo>
                  <a:pt x="55" y="563"/>
                </a:lnTo>
                <a:lnTo>
                  <a:pt x="56" y="583"/>
                </a:lnTo>
                <a:lnTo>
                  <a:pt x="58" y="606"/>
                </a:lnTo>
                <a:lnTo>
                  <a:pt x="61" y="614"/>
                </a:lnTo>
                <a:lnTo>
                  <a:pt x="63" y="619"/>
                </a:lnTo>
                <a:lnTo>
                  <a:pt x="63" y="619"/>
                </a:lnTo>
                <a:lnTo>
                  <a:pt x="66" y="623"/>
                </a:lnTo>
                <a:lnTo>
                  <a:pt x="68" y="626"/>
                </a:lnTo>
                <a:lnTo>
                  <a:pt x="72" y="635"/>
                </a:lnTo>
                <a:lnTo>
                  <a:pt x="73" y="643"/>
                </a:lnTo>
                <a:lnTo>
                  <a:pt x="73" y="643"/>
                </a:lnTo>
                <a:lnTo>
                  <a:pt x="73" y="663"/>
                </a:lnTo>
                <a:lnTo>
                  <a:pt x="75" y="709"/>
                </a:lnTo>
                <a:lnTo>
                  <a:pt x="76" y="737"/>
                </a:lnTo>
                <a:lnTo>
                  <a:pt x="80" y="764"/>
                </a:lnTo>
                <a:lnTo>
                  <a:pt x="85" y="787"/>
                </a:lnTo>
                <a:lnTo>
                  <a:pt x="88" y="796"/>
                </a:lnTo>
                <a:lnTo>
                  <a:pt x="92" y="804"/>
                </a:lnTo>
                <a:lnTo>
                  <a:pt x="92" y="804"/>
                </a:lnTo>
                <a:lnTo>
                  <a:pt x="100" y="822"/>
                </a:lnTo>
                <a:lnTo>
                  <a:pt x="107" y="847"/>
                </a:lnTo>
                <a:lnTo>
                  <a:pt x="115" y="875"/>
                </a:lnTo>
                <a:lnTo>
                  <a:pt x="123" y="904"/>
                </a:lnTo>
                <a:lnTo>
                  <a:pt x="134" y="954"/>
                </a:lnTo>
                <a:lnTo>
                  <a:pt x="139" y="976"/>
                </a:lnTo>
                <a:lnTo>
                  <a:pt x="120" y="995"/>
                </a:lnTo>
                <a:lnTo>
                  <a:pt x="120" y="995"/>
                </a:lnTo>
                <a:lnTo>
                  <a:pt x="68" y="1066"/>
                </a:lnTo>
                <a:lnTo>
                  <a:pt x="68" y="1066"/>
                </a:lnTo>
                <a:lnTo>
                  <a:pt x="53" y="1088"/>
                </a:lnTo>
                <a:lnTo>
                  <a:pt x="38" y="1110"/>
                </a:lnTo>
                <a:lnTo>
                  <a:pt x="25" y="1132"/>
                </a:lnTo>
                <a:lnTo>
                  <a:pt x="25" y="1132"/>
                </a:lnTo>
                <a:lnTo>
                  <a:pt x="20" y="1136"/>
                </a:lnTo>
                <a:lnTo>
                  <a:pt x="16" y="1141"/>
                </a:lnTo>
                <a:lnTo>
                  <a:pt x="11" y="1147"/>
                </a:lnTo>
                <a:lnTo>
                  <a:pt x="11" y="1147"/>
                </a:lnTo>
                <a:lnTo>
                  <a:pt x="9" y="1153"/>
                </a:lnTo>
                <a:lnTo>
                  <a:pt x="6" y="1163"/>
                </a:lnTo>
                <a:lnTo>
                  <a:pt x="3" y="1192"/>
                </a:lnTo>
                <a:lnTo>
                  <a:pt x="0" y="1223"/>
                </a:lnTo>
                <a:lnTo>
                  <a:pt x="0" y="1233"/>
                </a:lnTo>
                <a:lnTo>
                  <a:pt x="1" y="1242"/>
                </a:lnTo>
                <a:lnTo>
                  <a:pt x="1" y="1242"/>
                </a:lnTo>
                <a:lnTo>
                  <a:pt x="4" y="1249"/>
                </a:lnTo>
                <a:lnTo>
                  <a:pt x="7" y="1257"/>
                </a:lnTo>
                <a:lnTo>
                  <a:pt x="12" y="1267"/>
                </a:lnTo>
                <a:lnTo>
                  <a:pt x="18" y="1277"/>
                </a:lnTo>
                <a:lnTo>
                  <a:pt x="25" y="1286"/>
                </a:lnTo>
                <a:lnTo>
                  <a:pt x="34" y="1293"/>
                </a:lnTo>
                <a:lnTo>
                  <a:pt x="38" y="1296"/>
                </a:lnTo>
                <a:lnTo>
                  <a:pt x="43" y="1297"/>
                </a:lnTo>
                <a:lnTo>
                  <a:pt x="48" y="1299"/>
                </a:lnTo>
                <a:lnTo>
                  <a:pt x="54" y="1299"/>
                </a:lnTo>
                <a:lnTo>
                  <a:pt x="54" y="1299"/>
                </a:lnTo>
                <a:lnTo>
                  <a:pt x="58" y="1297"/>
                </a:lnTo>
                <a:lnTo>
                  <a:pt x="63" y="1295"/>
                </a:lnTo>
                <a:lnTo>
                  <a:pt x="67" y="1292"/>
                </a:lnTo>
                <a:lnTo>
                  <a:pt x="69" y="1287"/>
                </a:lnTo>
                <a:lnTo>
                  <a:pt x="72" y="1282"/>
                </a:lnTo>
                <a:lnTo>
                  <a:pt x="73" y="1276"/>
                </a:lnTo>
                <a:lnTo>
                  <a:pt x="75" y="1264"/>
                </a:lnTo>
                <a:lnTo>
                  <a:pt x="76" y="1251"/>
                </a:lnTo>
                <a:lnTo>
                  <a:pt x="76" y="1239"/>
                </a:lnTo>
                <a:lnTo>
                  <a:pt x="76" y="1230"/>
                </a:lnTo>
                <a:lnTo>
                  <a:pt x="77" y="1223"/>
                </a:lnTo>
                <a:lnTo>
                  <a:pt x="77" y="1223"/>
                </a:lnTo>
                <a:lnTo>
                  <a:pt x="89" y="1185"/>
                </a:lnTo>
                <a:lnTo>
                  <a:pt x="96" y="1156"/>
                </a:lnTo>
                <a:lnTo>
                  <a:pt x="120" y="1113"/>
                </a:lnTo>
                <a:lnTo>
                  <a:pt x="120" y="1113"/>
                </a:lnTo>
                <a:lnTo>
                  <a:pt x="165" y="1065"/>
                </a:lnTo>
                <a:lnTo>
                  <a:pt x="200" y="1029"/>
                </a:lnTo>
                <a:lnTo>
                  <a:pt x="220" y="1009"/>
                </a:lnTo>
                <a:lnTo>
                  <a:pt x="220" y="1009"/>
                </a:lnTo>
                <a:lnTo>
                  <a:pt x="225" y="1005"/>
                </a:lnTo>
                <a:lnTo>
                  <a:pt x="228" y="1000"/>
                </a:lnTo>
                <a:lnTo>
                  <a:pt x="234" y="991"/>
                </a:lnTo>
                <a:lnTo>
                  <a:pt x="239" y="980"/>
                </a:lnTo>
                <a:lnTo>
                  <a:pt x="239" y="980"/>
                </a:lnTo>
                <a:lnTo>
                  <a:pt x="251" y="984"/>
                </a:lnTo>
                <a:lnTo>
                  <a:pt x="260" y="989"/>
                </a:lnTo>
                <a:lnTo>
                  <a:pt x="265" y="991"/>
                </a:lnTo>
                <a:lnTo>
                  <a:pt x="267" y="995"/>
                </a:lnTo>
                <a:lnTo>
                  <a:pt x="267" y="995"/>
                </a:lnTo>
                <a:lnTo>
                  <a:pt x="270" y="998"/>
                </a:lnTo>
                <a:lnTo>
                  <a:pt x="271" y="1002"/>
                </a:lnTo>
                <a:lnTo>
                  <a:pt x="272" y="1009"/>
                </a:lnTo>
                <a:lnTo>
                  <a:pt x="272" y="1015"/>
                </a:lnTo>
                <a:lnTo>
                  <a:pt x="272" y="1018"/>
                </a:lnTo>
                <a:lnTo>
                  <a:pt x="272" y="1018"/>
                </a:lnTo>
                <a:lnTo>
                  <a:pt x="275" y="1036"/>
                </a:lnTo>
                <a:lnTo>
                  <a:pt x="278" y="1075"/>
                </a:lnTo>
                <a:lnTo>
                  <a:pt x="282" y="1116"/>
                </a:lnTo>
                <a:lnTo>
                  <a:pt x="282" y="1130"/>
                </a:lnTo>
                <a:lnTo>
                  <a:pt x="282" y="1137"/>
                </a:lnTo>
                <a:lnTo>
                  <a:pt x="282" y="1137"/>
                </a:lnTo>
                <a:lnTo>
                  <a:pt x="282" y="1141"/>
                </a:lnTo>
                <a:lnTo>
                  <a:pt x="281" y="1147"/>
                </a:lnTo>
                <a:lnTo>
                  <a:pt x="282" y="1162"/>
                </a:lnTo>
                <a:lnTo>
                  <a:pt x="283" y="1177"/>
                </a:lnTo>
                <a:lnTo>
                  <a:pt x="282" y="1182"/>
                </a:lnTo>
                <a:lnTo>
                  <a:pt x="282" y="1185"/>
                </a:lnTo>
                <a:lnTo>
                  <a:pt x="282" y="1185"/>
                </a:lnTo>
                <a:lnTo>
                  <a:pt x="281" y="1187"/>
                </a:lnTo>
                <a:lnTo>
                  <a:pt x="281" y="1192"/>
                </a:lnTo>
                <a:lnTo>
                  <a:pt x="279" y="1206"/>
                </a:lnTo>
                <a:lnTo>
                  <a:pt x="278" y="1220"/>
                </a:lnTo>
                <a:lnTo>
                  <a:pt x="277" y="1227"/>
                </a:lnTo>
                <a:lnTo>
                  <a:pt x="277" y="1227"/>
                </a:lnTo>
                <a:lnTo>
                  <a:pt x="276" y="1238"/>
                </a:lnTo>
                <a:lnTo>
                  <a:pt x="273" y="1258"/>
                </a:lnTo>
                <a:lnTo>
                  <a:pt x="273" y="1270"/>
                </a:lnTo>
                <a:lnTo>
                  <a:pt x="273" y="1281"/>
                </a:lnTo>
                <a:lnTo>
                  <a:pt x="275" y="1289"/>
                </a:lnTo>
                <a:lnTo>
                  <a:pt x="276" y="1292"/>
                </a:lnTo>
                <a:lnTo>
                  <a:pt x="277" y="1294"/>
                </a:lnTo>
                <a:lnTo>
                  <a:pt x="277" y="1294"/>
                </a:lnTo>
                <a:lnTo>
                  <a:pt x="286" y="1301"/>
                </a:lnTo>
                <a:lnTo>
                  <a:pt x="300" y="1309"/>
                </a:lnTo>
                <a:lnTo>
                  <a:pt x="315" y="1318"/>
                </a:lnTo>
                <a:lnTo>
                  <a:pt x="315" y="1318"/>
                </a:lnTo>
                <a:lnTo>
                  <a:pt x="317" y="1330"/>
                </a:lnTo>
                <a:lnTo>
                  <a:pt x="320" y="1343"/>
                </a:lnTo>
                <a:lnTo>
                  <a:pt x="323" y="1358"/>
                </a:lnTo>
                <a:lnTo>
                  <a:pt x="328" y="1372"/>
                </a:lnTo>
                <a:lnTo>
                  <a:pt x="335" y="1385"/>
                </a:lnTo>
                <a:lnTo>
                  <a:pt x="339" y="1390"/>
                </a:lnTo>
                <a:lnTo>
                  <a:pt x="343" y="1395"/>
                </a:lnTo>
                <a:lnTo>
                  <a:pt x="348" y="1397"/>
                </a:lnTo>
                <a:lnTo>
                  <a:pt x="353" y="1398"/>
                </a:lnTo>
                <a:lnTo>
                  <a:pt x="353" y="1398"/>
                </a:lnTo>
                <a:lnTo>
                  <a:pt x="358" y="1398"/>
                </a:lnTo>
                <a:lnTo>
                  <a:pt x="362" y="1397"/>
                </a:lnTo>
                <a:lnTo>
                  <a:pt x="367" y="1395"/>
                </a:lnTo>
                <a:lnTo>
                  <a:pt x="371" y="1393"/>
                </a:lnTo>
                <a:lnTo>
                  <a:pt x="377" y="1385"/>
                </a:lnTo>
                <a:lnTo>
                  <a:pt x="380" y="1377"/>
                </a:lnTo>
                <a:lnTo>
                  <a:pt x="384" y="1370"/>
                </a:lnTo>
                <a:lnTo>
                  <a:pt x="385" y="1363"/>
                </a:lnTo>
                <a:lnTo>
                  <a:pt x="386" y="1356"/>
                </a:lnTo>
                <a:lnTo>
                  <a:pt x="405" y="1356"/>
                </a:lnTo>
                <a:lnTo>
                  <a:pt x="405" y="1356"/>
                </a:lnTo>
                <a:lnTo>
                  <a:pt x="405" y="1358"/>
                </a:lnTo>
                <a:lnTo>
                  <a:pt x="408" y="1365"/>
                </a:lnTo>
                <a:lnTo>
                  <a:pt x="409" y="1369"/>
                </a:lnTo>
                <a:lnTo>
                  <a:pt x="411" y="1371"/>
                </a:lnTo>
                <a:lnTo>
                  <a:pt x="415" y="1374"/>
                </a:lnTo>
                <a:lnTo>
                  <a:pt x="420" y="1375"/>
                </a:lnTo>
                <a:lnTo>
                  <a:pt x="420" y="1375"/>
                </a:lnTo>
                <a:lnTo>
                  <a:pt x="422" y="1375"/>
                </a:lnTo>
                <a:lnTo>
                  <a:pt x="424" y="1374"/>
                </a:lnTo>
                <a:lnTo>
                  <a:pt x="429" y="1369"/>
                </a:lnTo>
                <a:lnTo>
                  <a:pt x="434" y="1362"/>
                </a:lnTo>
                <a:lnTo>
                  <a:pt x="437" y="1353"/>
                </a:lnTo>
                <a:lnTo>
                  <a:pt x="440" y="1344"/>
                </a:lnTo>
                <a:lnTo>
                  <a:pt x="442" y="1333"/>
                </a:lnTo>
                <a:lnTo>
                  <a:pt x="443" y="1322"/>
                </a:lnTo>
                <a:lnTo>
                  <a:pt x="443" y="1313"/>
                </a:lnTo>
                <a:lnTo>
                  <a:pt x="443" y="1313"/>
                </a:lnTo>
                <a:lnTo>
                  <a:pt x="442" y="1303"/>
                </a:lnTo>
                <a:lnTo>
                  <a:pt x="441" y="1295"/>
                </a:lnTo>
                <a:lnTo>
                  <a:pt x="437" y="1287"/>
                </a:lnTo>
                <a:lnTo>
                  <a:pt x="434" y="1280"/>
                </a:lnTo>
                <a:lnTo>
                  <a:pt x="428" y="1269"/>
                </a:lnTo>
                <a:lnTo>
                  <a:pt x="424" y="1265"/>
                </a:lnTo>
                <a:lnTo>
                  <a:pt x="424" y="1256"/>
                </a:lnTo>
                <a:lnTo>
                  <a:pt x="505" y="1275"/>
                </a:lnTo>
                <a:lnTo>
                  <a:pt x="505" y="1284"/>
                </a:lnTo>
                <a:lnTo>
                  <a:pt x="505" y="1284"/>
                </a:lnTo>
                <a:lnTo>
                  <a:pt x="482" y="1295"/>
                </a:lnTo>
                <a:lnTo>
                  <a:pt x="458" y="1308"/>
                </a:lnTo>
                <a:lnTo>
                  <a:pt x="458" y="1308"/>
                </a:lnTo>
                <a:lnTo>
                  <a:pt x="456" y="1309"/>
                </a:lnTo>
                <a:lnTo>
                  <a:pt x="455" y="1312"/>
                </a:lnTo>
                <a:lnTo>
                  <a:pt x="456" y="1319"/>
                </a:lnTo>
                <a:lnTo>
                  <a:pt x="459" y="1324"/>
                </a:lnTo>
                <a:lnTo>
                  <a:pt x="460" y="1326"/>
                </a:lnTo>
                <a:lnTo>
                  <a:pt x="462" y="1327"/>
                </a:lnTo>
                <a:lnTo>
                  <a:pt x="462" y="1327"/>
                </a:lnTo>
                <a:lnTo>
                  <a:pt x="465" y="1327"/>
                </a:lnTo>
                <a:lnTo>
                  <a:pt x="468" y="1326"/>
                </a:lnTo>
                <a:lnTo>
                  <a:pt x="474" y="1322"/>
                </a:lnTo>
                <a:lnTo>
                  <a:pt x="481" y="1318"/>
                </a:lnTo>
                <a:lnTo>
                  <a:pt x="534" y="1280"/>
                </a:lnTo>
                <a:lnTo>
                  <a:pt x="538" y="1289"/>
                </a:lnTo>
                <a:lnTo>
                  <a:pt x="538" y="1327"/>
                </a:lnTo>
                <a:lnTo>
                  <a:pt x="529" y="1327"/>
                </a:lnTo>
                <a:lnTo>
                  <a:pt x="529" y="1327"/>
                </a:lnTo>
                <a:lnTo>
                  <a:pt x="529" y="1326"/>
                </a:lnTo>
                <a:lnTo>
                  <a:pt x="526" y="1322"/>
                </a:lnTo>
                <a:lnTo>
                  <a:pt x="524" y="1321"/>
                </a:lnTo>
                <a:lnTo>
                  <a:pt x="520" y="1320"/>
                </a:lnTo>
                <a:lnTo>
                  <a:pt x="516" y="1319"/>
                </a:lnTo>
                <a:lnTo>
                  <a:pt x="510" y="1318"/>
                </a:lnTo>
                <a:lnTo>
                  <a:pt x="510" y="1318"/>
                </a:lnTo>
                <a:lnTo>
                  <a:pt x="503" y="1318"/>
                </a:lnTo>
                <a:lnTo>
                  <a:pt x="498" y="1320"/>
                </a:lnTo>
                <a:lnTo>
                  <a:pt x="492" y="1325"/>
                </a:lnTo>
                <a:lnTo>
                  <a:pt x="488" y="1330"/>
                </a:lnTo>
                <a:lnTo>
                  <a:pt x="485" y="1337"/>
                </a:lnTo>
                <a:lnTo>
                  <a:pt x="484" y="1346"/>
                </a:lnTo>
                <a:lnTo>
                  <a:pt x="481" y="1357"/>
                </a:lnTo>
                <a:lnTo>
                  <a:pt x="481" y="1370"/>
                </a:lnTo>
                <a:lnTo>
                  <a:pt x="481" y="1370"/>
                </a:lnTo>
                <a:lnTo>
                  <a:pt x="482" y="1384"/>
                </a:lnTo>
                <a:lnTo>
                  <a:pt x="486" y="1397"/>
                </a:lnTo>
                <a:lnTo>
                  <a:pt x="492" y="1412"/>
                </a:lnTo>
                <a:lnTo>
                  <a:pt x="499" y="1423"/>
                </a:lnTo>
                <a:lnTo>
                  <a:pt x="507" y="1433"/>
                </a:lnTo>
                <a:lnTo>
                  <a:pt x="517" y="1441"/>
                </a:lnTo>
                <a:lnTo>
                  <a:pt x="520" y="1444"/>
                </a:lnTo>
                <a:lnTo>
                  <a:pt x="525" y="1445"/>
                </a:lnTo>
                <a:lnTo>
                  <a:pt x="530" y="1446"/>
                </a:lnTo>
                <a:lnTo>
                  <a:pt x="534" y="1446"/>
                </a:lnTo>
                <a:lnTo>
                  <a:pt x="534" y="1446"/>
                </a:lnTo>
                <a:lnTo>
                  <a:pt x="537" y="1445"/>
                </a:lnTo>
                <a:lnTo>
                  <a:pt x="541" y="1444"/>
                </a:lnTo>
                <a:lnTo>
                  <a:pt x="544" y="1439"/>
                </a:lnTo>
                <a:lnTo>
                  <a:pt x="548" y="1432"/>
                </a:lnTo>
                <a:lnTo>
                  <a:pt x="549" y="1426"/>
                </a:lnTo>
                <a:lnTo>
                  <a:pt x="549" y="1419"/>
                </a:lnTo>
                <a:lnTo>
                  <a:pt x="549" y="1414"/>
                </a:lnTo>
                <a:lnTo>
                  <a:pt x="548" y="1408"/>
                </a:lnTo>
                <a:lnTo>
                  <a:pt x="557" y="1408"/>
                </a:lnTo>
                <a:lnTo>
                  <a:pt x="557" y="1408"/>
                </a:lnTo>
                <a:lnTo>
                  <a:pt x="557" y="1412"/>
                </a:lnTo>
                <a:lnTo>
                  <a:pt x="560" y="1420"/>
                </a:lnTo>
                <a:lnTo>
                  <a:pt x="561" y="1423"/>
                </a:lnTo>
                <a:lnTo>
                  <a:pt x="563" y="1427"/>
                </a:lnTo>
                <a:lnTo>
                  <a:pt x="567" y="1431"/>
                </a:lnTo>
                <a:lnTo>
                  <a:pt x="572" y="1432"/>
                </a:lnTo>
                <a:lnTo>
                  <a:pt x="572" y="1432"/>
                </a:lnTo>
                <a:lnTo>
                  <a:pt x="581" y="1433"/>
                </a:lnTo>
                <a:lnTo>
                  <a:pt x="585" y="1433"/>
                </a:lnTo>
                <a:lnTo>
                  <a:pt x="588" y="1432"/>
                </a:lnTo>
                <a:lnTo>
                  <a:pt x="592" y="1429"/>
                </a:lnTo>
                <a:lnTo>
                  <a:pt x="594" y="1426"/>
                </a:lnTo>
                <a:lnTo>
                  <a:pt x="598" y="1419"/>
                </a:lnTo>
                <a:lnTo>
                  <a:pt x="600" y="1408"/>
                </a:lnTo>
                <a:lnTo>
                  <a:pt x="600" y="1408"/>
                </a:lnTo>
                <a:lnTo>
                  <a:pt x="605" y="1383"/>
                </a:lnTo>
                <a:lnTo>
                  <a:pt x="607" y="1360"/>
                </a:lnTo>
                <a:lnTo>
                  <a:pt x="610" y="1337"/>
                </a:lnTo>
                <a:lnTo>
                  <a:pt x="610" y="1337"/>
                </a:lnTo>
                <a:lnTo>
                  <a:pt x="615" y="1338"/>
                </a:lnTo>
                <a:lnTo>
                  <a:pt x="623" y="1338"/>
                </a:lnTo>
                <a:lnTo>
                  <a:pt x="629" y="1337"/>
                </a:lnTo>
                <a:lnTo>
                  <a:pt x="629" y="1337"/>
                </a:lnTo>
                <a:lnTo>
                  <a:pt x="631" y="1336"/>
                </a:lnTo>
                <a:lnTo>
                  <a:pt x="633" y="1333"/>
                </a:lnTo>
                <a:lnTo>
                  <a:pt x="637" y="1328"/>
                </a:lnTo>
                <a:lnTo>
                  <a:pt x="638" y="1322"/>
                </a:lnTo>
                <a:lnTo>
                  <a:pt x="643" y="1322"/>
                </a:lnTo>
                <a:lnTo>
                  <a:pt x="643" y="1322"/>
                </a:lnTo>
                <a:lnTo>
                  <a:pt x="644" y="1324"/>
                </a:lnTo>
                <a:lnTo>
                  <a:pt x="649" y="1327"/>
                </a:lnTo>
                <a:lnTo>
                  <a:pt x="656" y="1331"/>
                </a:lnTo>
                <a:lnTo>
                  <a:pt x="661" y="1332"/>
                </a:lnTo>
                <a:lnTo>
                  <a:pt x="667" y="1332"/>
                </a:lnTo>
                <a:lnTo>
                  <a:pt x="667" y="1332"/>
                </a:lnTo>
                <a:lnTo>
                  <a:pt x="672" y="1331"/>
                </a:lnTo>
                <a:lnTo>
                  <a:pt x="677" y="1327"/>
                </a:lnTo>
                <a:lnTo>
                  <a:pt x="681" y="1321"/>
                </a:lnTo>
                <a:lnTo>
                  <a:pt x="684" y="1314"/>
                </a:lnTo>
                <a:lnTo>
                  <a:pt x="687" y="1305"/>
                </a:lnTo>
                <a:lnTo>
                  <a:pt x="689" y="1294"/>
                </a:lnTo>
                <a:lnTo>
                  <a:pt x="690" y="1283"/>
                </a:lnTo>
                <a:lnTo>
                  <a:pt x="690" y="1270"/>
                </a:lnTo>
                <a:lnTo>
                  <a:pt x="690" y="1270"/>
                </a:lnTo>
                <a:lnTo>
                  <a:pt x="689" y="1258"/>
                </a:lnTo>
                <a:lnTo>
                  <a:pt x="687" y="1248"/>
                </a:lnTo>
                <a:lnTo>
                  <a:pt x="683" y="1239"/>
                </a:lnTo>
                <a:lnTo>
                  <a:pt x="678" y="1232"/>
                </a:lnTo>
                <a:lnTo>
                  <a:pt x="674" y="1227"/>
                </a:lnTo>
                <a:lnTo>
                  <a:pt x="669" y="1223"/>
                </a:lnTo>
                <a:lnTo>
                  <a:pt x="662" y="1218"/>
                </a:lnTo>
                <a:lnTo>
                  <a:pt x="662" y="1218"/>
                </a:lnTo>
                <a:lnTo>
                  <a:pt x="657" y="1216"/>
                </a:lnTo>
                <a:lnTo>
                  <a:pt x="652" y="1214"/>
                </a:lnTo>
                <a:lnTo>
                  <a:pt x="648" y="1213"/>
                </a:lnTo>
                <a:lnTo>
                  <a:pt x="648" y="1199"/>
                </a:lnTo>
                <a:lnTo>
                  <a:pt x="762" y="1199"/>
                </a:lnTo>
                <a:lnTo>
                  <a:pt x="771" y="1185"/>
                </a:lnTo>
                <a:lnTo>
                  <a:pt x="781" y="1185"/>
                </a:lnTo>
                <a:lnTo>
                  <a:pt x="781" y="1204"/>
                </a:lnTo>
                <a:lnTo>
                  <a:pt x="771" y="1204"/>
                </a:lnTo>
                <a:lnTo>
                  <a:pt x="771" y="1218"/>
                </a:lnTo>
                <a:lnTo>
                  <a:pt x="785" y="1218"/>
                </a:lnTo>
                <a:lnTo>
                  <a:pt x="790" y="1237"/>
                </a:lnTo>
                <a:lnTo>
                  <a:pt x="804" y="1246"/>
                </a:lnTo>
                <a:lnTo>
                  <a:pt x="800" y="1261"/>
                </a:lnTo>
                <a:lnTo>
                  <a:pt x="790" y="1275"/>
                </a:lnTo>
                <a:lnTo>
                  <a:pt x="790" y="1275"/>
                </a:lnTo>
                <a:lnTo>
                  <a:pt x="789" y="1271"/>
                </a:lnTo>
                <a:lnTo>
                  <a:pt x="783" y="1265"/>
                </a:lnTo>
                <a:lnTo>
                  <a:pt x="779" y="1261"/>
                </a:lnTo>
                <a:lnTo>
                  <a:pt x="775" y="1258"/>
                </a:lnTo>
                <a:lnTo>
                  <a:pt x="769" y="1256"/>
                </a:lnTo>
                <a:lnTo>
                  <a:pt x="762" y="1256"/>
                </a:lnTo>
                <a:lnTo>
                  <a:pt x="762" y="1256"/>
                </a:lnTo>
                <a:lnTo>
                  <a:pt x="756" y="1257"/>
                </a:lnTo>
                <a:lnTo>
                  <a:pt x="750" y="1261"/>
                </a:lnTo>
                <a:lnTo>
                  <a:pt x="746" y="1267"/>
                </a:lnTo>
                <a:lnTo>
                  <a:pt x="743" y="1275"/>
                </a:lnTo>
                <a:lnTo>
                  <a:pt x="740" y="1284"/>
                </a:lnTo>
                <a:lnTo>
                  <a:pt x="739" y="1296"/>
                </a:lnTo>
                <a:lnTo>
                  <a:pt x="738" y="1327"/>
                </a:lnTo>
                <a:lnTo>
                  <a:pt x="738" y="1327"/>
                </a:lnTo>
                <a:lnTo>
                  <a:pt x="739" y="1343"/>
                </a:lnTo>
                <a:lnTo>
                  <a:pt x="741" y="1356"/>
                </a:lnTo>
                <a:lnTo>
                  <a:pt x="746" y="1366"/>
                </a:lnTo>
                <a:lnTo>
                  <a:pt x="752" y="1376"/>
                </a:lnTo>
                <a:lnTo>
                  <a:pt x="758" y="1382"/>
                </a:lnTo>
                <a:lnTo>
                  <a:pt x="764" y="1385"/>
                </a:lnTo>
                <a:lnTo>
                  <a:pt x="770" y="1388"/>
                </a:lnTo>
                <a:lnTo>
                  <a:pt x="776" y="1389"/>
                </a:lnTo>
                <a:lnTo>
                  <a:pt x="776" y="1389"/>
                </a:lnTo>
                <a:lnTo>
                  <a:pt x="782" y="1388"/>
                </a:lnTo>
                <a:lnTo>
                  <a:pt x="787" y="1385"/>
                </a:lnTo>
                <a:lnTo>
                  <a:pt x="791" y="1382"/>
                </a:lnTo>
                <a:lnTo>
                  <a:pt x="796" y="1377"/>
                </a:lnTo>
                <a:lnTo>
                  <a:pt x="800" y="1371"/>
                </a:lnTo>
                <a:lnTo>
                  <a:pt x="802" y="1366"/>
                </a:lnTo>
                <a:lnTo>
                  <a:pt x="804" y="1360"/>
                </a:lnTo>
                <a:lnTo>
                  <a:pt x="804" y="1356"/>
                </a:lnTo>
                <a:lnTo>
                  <a:pt x="804" y="1356"/>
                </a:lnTo>
                <a:lnTo>
                  <a:pt x="803" y="1346"/>
                </a:lnTo>
                <a:lnTo>
                  <a:pt x="804" y="1337"/>
                </a:lnTo>
                <a:lnTo>
                  <a:pt x="804" y="1327"/>
                </a:lnTo>
                <a:lnTo>
                  <a:pt x="814" y="1327"/>
                </a:lnTo>
                <a:lnTo>
                  <a:pt x="814" y="1327"/>
                </a:lnTo>
                <a:lnTo>
                  <a:pt x="816" y="1336"/>
                </a:lnTo>
                <a:lnTo>
                  <a:pt x="819" y="1344"/>
                </a:lnTo>
                <a:lnTo>
                  <a:pt x="822" y="1355"/>
                </a:lnTo>
                <a:lnTo>
                  <a:pt x="827" y="1364"/>
                </a:lnTo>
                <a:lnTo>
                  <a:pt x="833" y="1372"/>
                </a:lnTo>
                <a:lnTo>
                  <a:pt x="835" y="1376"/>
                </a:lnTo>
                <a:lnTo>
                  <a:pt x="839" y="1378"/>
                </a:lnTo>
                <a:lnTo>
                  <a:pt x="844" y="1379"/>
                </a:lnTo>
                <a:lnTo>
                  <a:pt x="847" y="1379"/>
                </a:lnTo>
                <a:lnTo>
                  <a:pt x="847" y="1379"/>
                </a:lnTo>
                <a:lnTo>
                  <a:pt x="851" y="1378"/>
                </a:lnTo>
                <a:lnTo>
                  <a:pt x="854" y="1376"/>
                </a:lnTo>
                <a:lnTo>
                  <a:pt x="858" y="1374"/>
                </a:lnTo>
                <a:lnTo>
                  <a:pt x="860" y="1370"/>
                </a:lnTo>
                <a:lnTo>
                  <a:pt x="865" y="1360"/>
                </a:lnTo>
                <a:lnTo>
                  <a:pt x="868" y="1347"/>
                </a:lnTo>
                <a:lnTo>
                  <a:pt x="870" y="1334"/>
                </a:lnTo>
                <a:lnTo>
                  <a:pt x="871" y="1320"/>
                </a:lnTo>
                <a:lnTo>
                  <a:pt x="871" y="1294"/>
                </a:lnTo>
                <a:lnTo>
                  <a:pt x="871" y="1294"/>
                </a:lnTo>
                <a:lnTo>
                  <a:pt x="871" y="1274"/>
                </a:lnTo>
                <a:lnTo>
                  <a:pt x="871" y="1262"/>
                </a:lnTo>
                <a:lnTo>
                  <a:pt x="870" y="1258"/>
                </a:lnTo>
                <a:lnTo>
                  <a:pt x="868" y="1255"/>
                </a:lnTo>
                <a:lnTo>
                  <a:pt x="866" y="1254"/>
                </a:lnTo>
                <a:lnTo>
                  <a:pt x="861" y="1251"/>
                </a:lnTo>
                <a:lnTo>
                  <a:pt x="861" y="1251"/>
                </a:lnTo>
                <a:lnTo>
                  <a:pt x="852" y="1249"/>
                </a:lnTo>
                <a:lnTo>
                  <a:pt x="845" y="1249"/>
                </a:lnTo>
                <a:lnTo>
                  <a:pt x="839" y="1250"/>
                </a:lnTo>
                <a:lnTo>
                  <a:pt x="838" y="1251"/>
                </a:lnTo>
                <a:lnTo>
                  <a:pt x="838" y="1251"/>
                </a:lnTo>
                <a:lnTo>
                  <a:pt x="833" y="1252"/>
                </a:lnTo>
                <a:lnTo>
                  <a:pt x="830" y="1254"/>
                </a:lnTo>
                <a:lnTo>
                  <a:pt x="829" y="1252"/>
                </a:lnTo>
                <a:lnTo>
                  <a:pt x="828" y="1251"/>
                </a:lnTo>
                <a:lnTo>
                  <a:pt x="828" y="1251"/>
                </a:lnTo>
                <a:lnTo>
                  <a:pt x="827" y="1248"/>
                </a:lnTo>
                <a:lnTo>
                  <a:pt x="826" y="1244"/>
                </a:lnTo>
                <a:lnTo>
                  <a:pt x="823" y="1242"/>
                </a:lnTo>
                <a:lnTo>
                  <a:pt x="823" y="1242"/>
                </a:lnTo>
                <a:lnTo>
                  <a:pt x="825" y="1242"/>
                </a:lnTo>
                <a:lnTo>
                  <a:pt x="828" y="1240"/>
                </a:lnTo>
                <a:lnTo>
                  <a:pt x="832" y="1238"/>
                </a:lnTo>
                <a:lnTo>
                  <a:pt x="833" y="1236"/>
                </a:lnTo>
                <a:lnTo>
                  <a:pt x="833" y="1232"/>
                </a:lnTo>
                <a:lnTo>
                  <a:pt x="833" y="1232"/>
                </a:lnTo>
                <a:lnTo>
                  <a:pt x="830" y="1227"/>
                </a:lnTo>
                <a:lnTo>
                  <a:pt x="825" y="1219"/>
                </a:lnTo>
                <a:lnTo>
                  <a:pt x="809" y="1200"/>
                </a:lnTo>
                <a:lnTo>
                  <a:pt x="785" y="1175"/>
                </a:lnTo>
                <a:lnTo>
                  <a:pt x="733" y="1066"/>
                </a:lnTo>
                <a:lnTo>
                  <a:pt x="733" y="1066"/>
                </a:lnTo>
                <a:lnTo>
                  <a:pt x="740" y="1062"/>
                </a:lnTo>
                <a:lnTo>
                  <a:pt x="745" y="1060"/>
                </a:lnTo>
                <a:lnTo>
                  <a:pt x="746" y="1057"/>
                </a:lnTo>
                <a:lnTo>
                  <a:pt x="747" y="1056"/>
                </a:lnTo>
                <a:lnTo>
                  <a:pt x="747" y="1056"/>
                </a:lnTo>
                <a:lnTo>
                  <a:pt x="746" y="1055"/>
                </a:lnTo>
                <a:lnTo>
                  <a:pt x="743" y="1053"/>
                </a:lnTo>
                <a:lnTo>
                  <a:pt x="731" y="1049"/>
                </a:lnTo>
                <a:lnTo>
                  <a:pt x="714" y="1047"/>
                </a:lnTo>
                <a:lnTo>
                  <a:pt x="705" y="1037"/>
                </a:lnTo>
                <a:lnTo>
                  <a:pt x="705" y="1004"/>
                </a:lnTo>
                <a:lnTo>
                  <a:pt x="700" y="995"/>
                </a:lnTo>
                <a:lnTo>
                  <a:pt x="695" y="961"/>
                </a:lnTo>
                <a:lnTo>
                  <a:pt x="648" y="880"/>
                </a:lnTo>
                <a:lnTo>
                  <a:pt x="648" y="880"/>
                </a:lnTo>
                <a:lnTo>
                  <a:pt x="649" y="870"/>
                </a:lnTo>
                <a:lnTo>
                  <a:pt x="652" y="852"/>
                </a:lnTo>
                <a:lnTo>
                  <a:pt x="652" y="852"/>
                </a:lnTo>
                <a:lnTo>
                  <a:pt x="653" y="846"/>
                </a:lnTo>
                <a:lnTo>
                  <a:pt x="652" y="840"/>
                </a:lnTo>
                <a:lnTo>
                  <a:pt x="648" y="823"/>
                </a:lnTo>
                <a:lnTo>
                  <a:pt x="648" y="823"/>
                </a:lnTo>
                <a:lnTo>
                  <a:pt x="645" y="816"/>
                </a:lnTo>
                <a:lnTo>
                  <a:pt x="639" y="806"/>
                </a:lnTo>
                <a:lnTo>
                  <a:pt x="626" y="781"/>
                </a:lnTo>
                <a:lnTo>
                  <a:pt x="611" y="755"/>
                </a:lnTo>
                <a:lnTo>
                  <a:pt x="600" y="738"/>
                </a:lnTo>
                <a:lnTo>
                  <a:pt x="600" y="738"/>
                </a:lnTo>
                <a:lnTo>
                  <a:pt x="593" y="727"/>
                </a:lnTo>
                <a:lnTo>
                  <a:pt x="585" y="718"/>
                </a:lnTo>
                <a:lnTo>
                  <a:pt x="576" y="709"/>
                </a:lnTo>
                <a:lnTo>
                  <a:pt x="576" y="709"/>
                </a:lnTo>
                <a:lnTo>
                  <a:pt x="569" y="701"/>
                </a:lnTo>
                <a:lnTo>
                  <a:pt x="561" y="692"/>
                </a:lnTo>
                <a:lnTo>
                  <a:pt x="549" y="681"/>
                </a:lnTo>
                <a:lnTo>
                  <a:pt x="535" y="669"/>
                </a:lnTo>
                <a:lnTo>
                  <a:pt x="517" y="658"/>
                </a:lnTo>
                <a:lnTo>
                  <a:pt x="498" y="646"/>
                </a:lnTo>
                <a:lnTo>
                  <a:pt x="487" y="642"/>
                </a:lnTo>
                <a:lnTo>
                  <a:pt x="477" y="638"/>
                </a:lnTo>
                <a:lnTo>
                  <a:pt x="477" y="638"/>
                </a:lnTo>
                <a:lnTo>
                  <a:pt x="455" y="632"/>
                </a:lnTo>
                <a:lnTo>
                  <a:pt x="434" y="629"/>
                </a:lnTo>
                <a:lnTo>
                  <a:pt x="415" y="626"/>
                </a:lnTo>
                <a:lnTo>
                  <a:pt x="397" y="626"/>
                </a:lnTo>
                <a:lnTo>
                  <a:pt x="383" y="626"/>
                </a:lnTo>
                <a:lnTo>
                  <a:pt x="372" y="627"/>
                </a:lnTo>
                <a:lnTo>
                  <a:pt x="362" y="629"/>
                </a:lnTo>
                <a:lnTo>
                  <a:pt x="362" y="629"/>
                </a:lnTo>
                <a:close/>
                <a:moveTo>
                  <a:pt x="358" y="985"/>
                </a:moveTo>
                <a:lnTo>
                  <a:pt x="377" y="985"/>
                </a:lnTo>
                <a:lnTo>
                  <a:pt x="377" y="1123"/>
                </a:lnTo>
                <a:lnTo>
                  <a:pt x="372" y="1132"/>
                </a:lnTo>
                <a:lnTo>
                  <a:pt x="372" y="1161"/>
                </a:lnTo>
                <a:lnTo>
                  <a:pt x="377" y="1175"/>
                </a:lnTo>
                <a:lnTo>
                  <a:pt x="372" y="1175"/>
                </a:lnTo>
                <a:lnTo>
                  <a:pt x="372" y="1199"/>
                </a:lnTo>
                <a:lnTo>
                  <a:pt x="386" y="1213"/>
                </a:lnTo>
                <a:lnTo>
                  <a:pt x="386" y="1246"/>
                </a:lnTo>
                <a:lnTo>
                  <a:pt x="377" y="1251"/>
                </a:lnTo>
                <a:lnTo>
                  <a:pt x="377" y="1251"/>
                </a:lnTo>
                <a:lnTo>
                  <a:pt x="365" y="1236"/>
                </a:lnTo>
                <a:lnTo>
                  <a:pt x="355" y="1224"/>
                </a:lnTo>
                <a:lnTo>
                  <a:pt x="348" y="1218"/>
                </a:lnTo>
                <a:lnTo>
                  <a:pt x="348" y="1218"/>
                </a:lnTo>
                <a:lnTo>
                  <a:pt x="346" y="1217"/>
                </a:lnTo>
                <a:lnTo>
                  <a:pt x="343" y="1218"/>
                </a:lnTo>
                <a:lnTo>
                  <a:pt x="339" y="1218"/>
                </a:lnTo>
                <a:lnTo>
                  <a:pt x="338" y="1218"/>
                </a:lnTo>
                <a:lnTo>
                  <a:pt x="335" y="1218"/>
                </a:lnTo>
                <a:lnTo>
                  <a:pt x="334" y="1217"/>
                </a:lnTo>
                <a:lnTo>
                  <a:pt x="334" y="1213"/>
                </a:lnTo>
                <a:lnTo>
                  <a:pt x="334" y="1213"/>
                </a:lnTo>
                <a:lnTo>
                  <a:pt x="335" y="1206"/>
                </a:lnTo>
                <a:lnTo>
                  <a:pt x="336" y="1201"/>
                </a:lnTo>
                <a:lnTo>
                  <a:pt x="339" y="1194"/>
                </a:lnTo>
                <a:lnTo>
                  <a:pt x="339" y="1194"/>
                </a:lnTo>
                <a:lnTo>
                  <a:pt x="341" y="1188"/>
                </a:lnTo>
                <a:lnTo>
                  <a:pt x="342" y="1182"/>
                </a:lnTo>
                <a:lnTo>
                  <a:pt x="343" y="1175"/>
                </a:lnTo>
                <a:lnTo>
                  <a:pt x="343" y="1175"/>
                </a:lnTo>
                <a:lnTo>
                  <a:pt x="345" y="1160"/>
                </a:lnTo>
                <a:lnTo>
                  <a:pt x="347" y="1136"/>
                </a:lnTo>
                <a:lnTo>
                  <a:pt x="351" y="1109"/>
                </a:lnTo>
                <a:lnTo>
                  <a:pt x="353" y="1085"/>
                </a:lnTo>
                <a:lnTo>
                  <a:pt x="353" y="1085"/>
                </a:lnTo>
                <a:lnTo>
                  <a:pt x="357" y="1025"/>
                </a:lnTo>
                <a:lnTo>
                  <a:pt x="358" y="985"/>
                </a:lnTo>
                <a:lnTo>
                  <a:pt x="358" y="985"/>
                </a:lnTo>
                <a:close/>
                <a:moveTo>
                  <a:pt x="401" y="1223"/>
                </a:moveTo>
                <a:lnTo>
                  <a:pt x="429" y="1227"/>
                </a:lnTo>
                <a:lnTo>
                  <a:pt x="481" y="1251"/>
                </a:lnTo>
                <a:lnTo>
                  <a:pt x="453" y="1251"/>
                </a:lnTo>
                <a:lnTo>
                  <a:pt x="401" y="1237"/>
                </a:lnTo>
                <a:lnTo>
                  <a:pt x="401" y="1223"/>
                </a:lnTo>
                <a:close/>
                <a:moveTo>
                  <a:pt x="719" y="1071"/>
                </a:moveTo>
                <a:lnTo>
                  <a:pt x="738" y="1094"/>
                </a:lnTo>
                <a:lnTo>
                  <a:pt x="705" y="1099"/>
                </a:lnTo>
                <a:lnTo>
                  <a:pt x="695" y="1075"/>
                </a:lnTo>
                <a:lnTo>
                  <a:pt x="719" y="1071"/>
                </a:lnTo>
                <a:close/>
                <a:moveTo>
                  <a:pt x="728" y="1151"/>
                </a:moveTo>
                <a:lnTo>
                  <a:pt x="747" y="1151"/>
                </a:lnTo>
                <a:lnTo>
                  <a:pt x="757" y="1166"/>
                </a:lnTo>
                <a:lnTo>
                  <a:pt x="766" y="1161"/>
                </a:lnTo>
                <a:lnTo>
                  <a:pt x="771" y="1170"/>
                </a:lnTo>
                <a:lnTo>
                  <a:pt x="757" y="1185"/>
                </a:lnTo>
                <a:lnTo>
                  <a:pt x="714" y="1185"/>
                </a:lnTo>
                <a:lnTo>
                  <a:pt x="714" y="1185"/>
                </a:lnTo>
                <a:lnTo>
                  <a:pt x="726" y="1175"/>
                </a:lnTo>
                <a:lnTo>
                  <a:pt x="738" y="1166"/>
                </a:lnTo>
                <a:lnTo>
                  <a:pt x="738" y="1166"/>
                </a:lnTo>
                <a:lnTo>
                  <a:pt x="735" y="1163"/>
                </a:lnTo>
                <a:lnTo>
                  <a:pt x="733" y="1158"/>
                </a:lnTo>
                <a:lnTo>
                  <a:pt x="728" y="1151"/>
                </a:lnTo>
                <a:lnTo>
                  <a:pt x="728" y="1151"/>
                </a:lnTo>
                <a:close/>
                <a:moveTo>
                  <a:pt x="686" y="1080"/>
                </a:moveTo>
                <a:lnTo>
                  <a:pt x="686" y="1099"/>
                </a:lnTo>
                <a:lnTo>
                  <a:pt x="676" y="1109"/>
                </a:lnTo>
                <a:lnTo>
                  <a:pt x="662" y="1109"/>
                </a:lnTo>
                <a:lnTo>
                  <a:pt x="662" y="1094"/>
                </a:lnTo>
                <a:lnTo>
                  <a:pt x="686" y="108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7">
            <a:extLst>
              <a:ext uri="{FF2B5EF4-FFF2-40B4-BE49-F238E27FC236}">
                <a16:creationId xmlns:a16="http://schemas.microsoft.com/office/drawing/2014/main" id="{2C478B65-A64C-4D7D-9698-F20A0D2E45BE}"/>
              </a:ext>
            </a:extLst>
          </p:cNvPr>
          <p:cNvSpPr>
            <a:spLocks noEditPoints="1"/>
          </p:cNvSpPr>
          <p:nvPr/>
        </p:nvSpPr>
        <p:spPr bwMode="auto">
          <a:xfrm>
            <a:off x="2301745" y="950895"/>
            <a:ext cx="1481125" cy="1516167"/>
          </a:xfrm>
          <a:custGeom>
            <a:avLst/>
            <a:gdLst>
              <a:gd name="T0" fmla="*/ 338 w 1268"/>
              <a:gd name="T1" fmla="*/ 1001 h 1298"/>
              <a:gd name="T2" fmla="*/ 423 w 1268"/>
              <a:gd name="T3" fmla="*/ 1116 h 1298"/>
              <a:gd name="T4" fmla="*/ 420 w 1268"/>
              <a:gd name="T5" fmla="*/ 1264 h 1298"/>
              <a:gd name="T6" fmla="*/ 613 w 1268"/>
              <a:gd name="T7" fmla="*/ 1242 h 1298"/>
              <a:gd name="T8" fmla="*/ 530 w 1268"/>
              <a:gd name="T9" fmla="*/ 1195 h 1298"/>
              <a:gd name="T10" fmla="*/ 536 w 1268"/>
              <a:gd name="T11" fmla="*/ 1040 h 1298"/>
              <a:gd name="T12" fmla="*/ 501 w 1268"/>
              <a:gd name="T13" fmla="*/ 870 h 1298"/>
              <a:gd name="T14" fmla="*/ 450 w 1268"/>
              <a:gd name="T15" fmla="*/ 604 h 1298"/>
              <a:gd name="T16" fmla="*/ 508 w 1268"/>
              <a:gd name="T17" fmla="*/ 570 h 1298"/>
              <a:gd name="T18" fmla="*/ 555 w 1268"/>
              <a:gd name="T19" fmla="*/ 542 h 1298"/>
              <a:gd name="T20" fmla="*/ 656 w 1268"/>
              <a:gd name="T21" fmla="*/ 559 h 1298"/>
              <a:gd name="T22" fmla="*/ 593 w 1268"/>
              <a:gd name="T23" fmla="*/ 680 h 1298"/>
              <a:gd name="T24" fmla="*/ 607 w 1268"/>
              <a:gd name="T25" fmla="*/ 809 h 1298"/>
              <a:gd name="T26" fmla="*/ 653 w 1268"/>
              <a:gd name="T27" fmla="*/ 887 h 1298"/>
              <a:gd name="T28" fmla="*/ 813 w 1268"/>
              <a:gd name="T29" fmla="*/ 974 h 1298"/>
              <a:gd name="T30" fmla="*/ 732 w 1268"/>
              <a:gd name="T31" fmla="*/ 1115 h 1298"/>
              <a:gd name="T32" fmla="*/ 657 w 1268"/>
              <a:gd name="T33" fmla="*/ 1148 h 1298"/>
              <a:gd name="T34" fmla="*/ 706 w 1268"/>
              <a:gd name="T35" fmla="*/ 1242 h 1298"/>
              <a:gd name="T36" fmla="*/ 781 w 1268"/>
              <a:gd name="T37" fmla="*/ 1296 h 1298"/>
              <a:gd name="T38" fmla="*/ 832 w 1268"/>
              <a:gd name="T39" fmla="*/ 1198 h 1298"/>
              <a:gd name="T40" fmla="*/ 963 w 1268"/>
              <a:gd name="T41" fmla="*/ 1162 h 1298"/>
              <a:gd name="T42" fmla="*/ 1066 w 1268"/>
              <a:gd name="T43" fmla="*/ 1212 h 1298"/>
              <a:gd name="T44" fmla="*/ 1136 w 1268"/>
              <a:gd name="T45" fmla="*/ 1236 h 1298"/>
              <a:gd name="T46" fmla="*/ 1217 w 1268"/>
              <a:gd name="T47" fmla="*/ 1281 h 1298"/>
              <a:gd name="T48" fmla="*/ 1245 w 1268"/>
              <a:gd name="T49" fmla="*/ 1172 h 1298"/>
              <a:gd name="T50" fmla="*/ 1216 w 1268"/>
              <a:gd name="T51" fmla="*/ 985 h 1298"/>
              <a:gd name="T52" fmla="*/ 1099 w 1268"/>
              <a:gd name="T53" fmla="*/ 782 h 1298"/>
              <a:gd name="T54" fmla="*/ 1074 w 1268"/>
              <a:gd name="T55" fmla="*/ 706 h 1298"/>
              <a:gd name="T56" fmla="*/ 939 w 1268"/>
              <a:gd name="T57" fmla="*/ 713 h 1298"/>
              <a:gd name="T58" fmla="*/ 853 w 1268"/>
              <a:gd name="T59" fmla="*/ 647 h 1298"/>
              <a:gd name="T60" fmla="*/ 731 w 1268"/>
              <a:gd name="T61" fmla="*/ 500 h 1298"/>
              <a:gd name="T62" fmla="*/ 642 w 1268"/>
              <a:gd name="T63" fmla="*/ 419 h 1298"/>
              <a:gd name="T64" fmla="*/ 462 w 1268"/>
              <a:gd name="T65" fmla="*/ 304 h 1298"/>
              <a:gd name="T66" fmla="*/ 422 w 1268"/>
              <a:gd name="T67" fmla="*/ 179 h 1298"/>
              <a:gd name="T68" fmla="*/ 452 w 1268"/>
              <a:gd name="T69" fmla="*/ 109 h 1298"/>
              <a:gd name="T70" fmla="*/ 447 w 1268"/>
              <a:gd name="T71" fmla="*/ 38 h 1298"/>
              <a:gd name="T72" fmla="*/ 367 w 1268"/>
              <a:gd name="T73" fmla="*/ 1 h 1298"/>
              <a:gd name="T74" fmla="*/ 252 w 1268"/>
              <a:gd name="T75" fmla="*/ 141 h 1298"/>
              <a:gd name="T76" fmla="*/ 256 w 1268"/>
              <a:gd name="T77" fmla="*/ 252 h 1298"/>
              <a:gd name="T78" fmla="*/ 294 w 1268"/>
              <a:gd name="T79" fmla="*/ 192 h 1298"/>
              <a:gd name="T80" fmla="*/ 257 w 1268"/>
              <a:gd name="T81" fmla="*/ 499 h 1298"/>
              <a:gd name="T82" fmla="*/ 238 w 1268"/>
              <a:gd name="T83" fmla="*/ 605 h 1298"/>
              <a:gd name="T84" fmla="*/ 124 w 1268"/>
              <a:gd name="T85" fmla="*/ 1029 h 1298"/>
              <a:gd name="T86" fmla="*/ 15 w 1268"/>
              <a:gd name="T87" fmla="*/ 1185 h 1298"/>
              <a:gd name="T88" fmla="*/ 131 w 1268"/>
              <a:gd name="T89" fmla="*/ 1281 h 1298"/>
              <a:gd name="T90" fmla="*/ 181 w 1268"/>
              <a:gd name="T91" fmla="*/ 1247 h 1298"/>
              <a:gd name="T92" fmla="*/ 140 w 1268"/>
              <a:gd name="T93" fmla="*/ 1172 h 1298"/>
              <a:gd name="T94" fmla="*/ 217 w 1268"/>
              <a:gd name="T95" fmla="*/ 1036 h 1298"/>
              <a:gd name="T96" fmla="*/ 616 w 1268"/>
              <a:gd name="T97" fmla="*/ 494 h 1298"/>
              <a:gd name="T98" fmla="*/ 600 w 1268"/>
              <a:gd name="T99" fmla="*/ 471 h 1298"/>
              <a:gd name="T100" fmla="*/ 794 w 1268"/>
              <a:gd name="T101" fmla="*/ 612 h 1298"/>
              <a:gd name="T102" fmla="*/ 682 w 1268"/>
              <a:gd name="T103" fmla="*/ 522 h 1298"/>
              <a:gd name="T104" fmla="*/ 968 w 1268"/>
              <a:gd name="T105" fmla="*/ 999 h 1298"/>
              <a:gd name="T106" fmla="*/ 813 w 1268"/>
              <a:gd name="T107" fmla="*/ 1069 h 1298"/>
              <a:gd name="T108" fmla="*/ 790 w 1268"/>
              <a:gd name="T109" fmla="*/ 876 h 1298"/>
              <a:gd name="T110" fmla="*/ 899 w 1268"/>
              <a:gd name="T111" fmla="*/ 938 h 1298"/>
              <a:gd name="T112" fmla="*/ 1195 w 1268"/>
              <a:gd name="T113" fmla="*/ 1149 h 1298"/>
              <a:gd name="T114" fmla="*/ 1131 w 1268"/>
              <a:gd name="T115" fmla="*/ 1135 h 1298"/>
              <a:gd name="T116" fmla="*/ 808 w 1268"/>
              <a:gd name="T117" fmla="*/ 1148 h 1298"/>
              <a:gd name="T118" fmla="*/ 803 w 1268"/>
              <a:gd name="T119" fmla="*/ 1179 h 1298"/>
              <a:gd name="T120" fmla="*/ 790 w 1268"/>
              <a:gd name="T121" fmla="*/ 1092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68" h="1298">
                <a:moveTo>
                  <a:pt x="217" y="1036"/>
                </a:moveTo>
                <a:lnTo>
                  <a:pt x="217" y="1036"/>
                </a:lnTo>
                <a:lnTo>
                  <a:pt x="233" y="1043"/>
                </a:lnTo>
                <a:lnTo>
                  <a:pt x="245" y="1047"/>
                </a:lnTo>
                <a:lnTo>
                  <a:pt x="249" y="1048"/>
                </a:lnTo>
                <a:lnTo>
                  <a:pt x="251" y="1047"/>
                </a:lnTo>
                <a:lnTo>
                  <a:pt x="251" y="1047"/>
                </a:lnTo>
                <a:lnTo>
                  <a:pt x="285" y="999"/>
                </a:lnTo>
                <a:lnTo>
                  <a:pt x="318" y="954"/>
                </a:lnTo>
                <a:lnTo>
                  <a:pt x="318" y="954"/>
                </a:lnTo>
                <a:lnTo>
                  <a:pt x="319" y="955"/>
                </a:lnTo>
                <a:lnTo>
                  <a:pt x="323" y="959"/>
                </a:lnTo>
                <a:lnTo>
                  <a:pt x="328" y="967"/>
                </a:lnTo>
                <a:lnTo>
                  <a:pt x="334" y="983"/>
                </a:lnTo>
                <a:lnTo>
                  <a:pt x="334" y="983"/>
                </a:lnTo>
                <a:lnTo>
                  <a:pt x="336" y="991"/>
                </a:lnTo>
                <a:lnTo>
                  <a:pt x="338" y="1001"/>
                </a:lnTo>
                <a:lnTo>
                  <a:pt x="341" y="1018"/>
                </a:lnTo>
                <a:lnTo>
                  <a:pt x="341" y="1034"/>
                </a:lnTo>
                <a:lnTo>
                  <a:pt x="341" y="1047"/>
                </a:lnTo>
                <a:lnTo>
                  <a:pt x="341" y="1047"/>
                </a:lnTo>
                <a:lnTo>
                  <a:pt x="341" y="1057"/>
                </a:lnTo>
                <a:lnTo>
                  <a:pt x="342" y="1060"/>
                </a:lnTo>
                <a:lnTo>
                  <a:pt x="343" y="1062"/>
                </a:lnTo>
                <a:lnTo>
                  <a:pt x="347" y="1063"/>
                </a:lnTo>
                <a:lnTo>
                  <a:pt x="347" y="1063"/>
                </a:lnTo>
                <a:lnTo>
                  <a:pt x="351" y="1064"/>
                </a:lnTo>
                <a:lnTo>
                  <a:pt x="358" y="1064"/>
                </a:lnTo>
                <a:lnTo>
                  <a:pt x="377" y="1062"/>
                </a:lnTo>
                <a:lnTo>
                  <a:pt x="406" y="1059"/>
                </a:lnTo>
                <a:lnTo>
                  <a:pt x="406" y="1059"/>
                </a:lnTo>
                <a:lnTo>
                  <a:pt x="409" y="1065"/>
                </a:lnTo>
                <a:lnTo>
                  <a:pt x="412" y="1080"/>
                </a:lnTo>
                <a:lnTo>
                  <a:pt x="423" y="1116"/>
                </a:lnTo>
                <a:lnTo>
                  <a:pt x="423" y="1116"/>
                </a:lnTo>
                <a:lnTo>
                  <a:pt x="428" y="1137"/>
                </a:lnTo>
                <a:lnTo>
                  <a:pt x="432" y="1162"/>
                </a:lnTo>
                <a:lnTo>
                  <a:pt x="434" y="1183"/>
                </a:lnTo>
                <a:lnTo>
                  <a:pt x="434" y="1191"/>
                </a:lnTo>
                <a:lnTo>
                  <a:pt x="434" y="1191"/>
                </a:lnTo>
                <a:lnTo>
                  <a:pt x="433" y="1194"/>
                </a:lnTo>
                <a:lnTo>
                  <a:pt x="430" y="1202"/>
                </a:lnTo>
                <a:lnTo>
                  <a:pt x="421" y="1227"/>
                </a:lnTo>
                <a:lnTo>
                  <a:pt x="421" y="1227"/>
                </a:lnTo>
                <a:lnTo>
                  <a:pt x="416" y="1238"/>
                </a:lnTo>
                <a:lnTo>
                  <a:pt x="413" y="1247"/>
                </a:lnTo>
                <a:lnTo>
                  <a:pt x="413" y="1254"/>
                </a:lnTo>
                <a:lnTo>
                  <a:pt x="415" y="1259"/>
                </a:lnTo>
                <a:lnTo>
                  <a:pt x="415" y="1259"/>
                </a:lnTo>
                <a:lnTo>
                  <a:pt x="417" y="1263"/>
                </a:lnTo>
                <a:lnTo>
                  <a:pt x="420" y="1264"/>
                </a:lnTo>
                <a:lnTo>
                  <a:pt x="427" y="1267"/>
                </a:lnTo>
                <a:lnTo>
                  <a:pt x="436" y="1271"/>
                </a:lnTo>
                <a:lnTo>
                  <a:pt x="447" y="1272"/>
                </a:lnTo>
                <a:lnTo>
                  <a:pt x="447" y="1272"/>
                </a:lnTo>
                <a:lnTo>
                  <a:pt x="456" y="1273"/>
                </a:lnTo>
                <a:lnTo>
                  <a:pt x="470" y="1273"/>
                </a:lnTo>
                <a:lnTo>
                  <a:pt x="507" y="1273"/>
                </a:lnTo>
                <a:lnTo>
                  <a:pt x="543" y="1271"/>
                </a:lnTo>
                <a:lnTo>
                  <a:pt x="564" y="1269"/>
                </a:lnTo>
                <a:lnTo>
                  <a:pt x="564" y="1269"/>
                </a:lnTo>
                <a:lnTo>
                  <a:pt x="573" y="1266"/>
                </a:lnTo>
                <a:lnTo>
                  <a:pt x="585" y="1261"/>
                </a:lnTo>
                <a:lnTo>
                  <a:pt x="604" y="1252"/>
                </a:lnTo>
                <a:lnTo>
                  <a:pt x="604" y="1252"/>
                </a:lnTo>
                <a:lnTo>
                  <a:pt x="608" y="1248"/>
                </a:lnTo>
                <a:lnTo>
                  <a:pt x="612" y="1244"/>
                </a:lnTo>
                <a:lnTo>
                  <a:pt x="613" y="1242"/>
                </a:lnTo>
                <a:lnTo>
                  <a:pt x="613" y="1240"/>
                </a:lnTo>
                <a:lnTo>
                  <a:pt x="611" y="1232"/>
                </a:lnTo>
                <a:lnTo>
                  <a:pt x="611" y="1232"/>
                </a:lnTo>
                <a:lnTo>
                  <a:pt x="608" y="1230"/>
                </a:lnTo>
                <a:lnTo>
                  <a:pt x="606" y="1226"/>
                </a:lnTo>
                <a:lnTo>
                  <a:pt x="602" y="1225"/>
                </a:lnTo>
                <a:lnTo>
                  <a:pt x="599" y="1224"/>
                </a:lnTo>
                <a:lnTo>
                  <a:pt x="590" y="1223"/>
                </a:lnTo>
                <a:lnTo>
                  <a:pt x="584" y="1223"/>
                </a:lnTo>
                <a:lnTo>
                  <a:pt x="584" y="1223"/>
                </a:lnTo>
                <a:lnTo>
                  <a:pt x="577" y="1221"/>
                </a:lnTo>
                <a:lnTo>
                  <a:pt x="566" y="1215"/>
                </a:lnTo>
                <a:lnTo>
                  <a:pt x="544" y="1204"/>
                </a:lnTo>
                <a:lnTo>
                  <a:pt x="544" y="1204"/>
                </a:lnTo>
                <a:lnTo>
                  <a:pt x="539" y="1201"/>
                </a:lnTo>
                <a:lnTo>
                  <a:pt x="533" y="1198"/>
                </a:lnTo>
                <a:lnTo>
                  <a:pt x="530" y="1195"/>
                </a:lnTo>
                <a:lnTo>
                  <a:pt x="526" y="1189"/>
                </a:lnTo>
                <a:lnTo>
                  <a:pt x="526" y="1189"/>
                </a:lnTo>
                <a:lnTo>
                  <a:pt x="524" y="1186"/>
                </a:lnTo>
                <a:lnTo>
                  <a:pt x="520" y="1184"/>
                </a:lnTo>
                <a:lnTo>
                  <a:pt x="516" y="1183"/>
                </a:lnTo>
                <a:lnTo>
                  <a:pt x="513" y="1183"/>
                </a:lnTo>
                <a:lnTo>
                  <a:pt x="503" y="1183"/>
                </a:lnTo>
                <a:lnTo>
                  <a:pt x="503" y="1183"/>
                </a:lnTo>
                <a:lnTo>
                  <a:pt x="502" y="1181"/>
                </a:lnTo>
                <a:lnTo>
                  <a:pt x="502" y="1177"/>
                </a:lnTo>
                <a:lnTo>
                  <a:pt x="501" y="1166"/>
                </a:lnTo>
                <a:lnTo>
                  <a:pt x="501" y="1166"/>
                </a:lnTo>
                <a:lnTo>
                  <a:pt x="497" y="1102"/>
                </a:lnTo>
                <a:lnTo>
                  <a:pt x="495" y="1043"/>
                </a:lnTo>
                <a:lnTo>
                  <a:pt x="495" y="1043"/>
                </a:lnTo>
                <a:lnTo>
                  <a:pt x="519" y="1042"/>
                </a:lnTo>
                <a:lnTo>
                  <a:pt x="536" y="1040"/>
                </a:lnTo>
                <a:lnTo>
                  <a:pt x="542" y="1039"/>
                </a:lnTo>
                <a:lnTo>
                  <a:pt x="544" y="1037"/>
                </a:lnTo>
                <a:lnTo>
                  <a:pt x="544" y="1036"/>
                </a:lnTo>
                <a:lnTo>
                  <a:pt x="544" y="1036"/>
                </a:lnTo>
                <a:lnTo>
                  <a:pt x="544" y="1031"/>
                </a:lnTo>
                <a:lnTo>
                  <a:pt x="541" y="1024"/>
                </a:lnTo>
                <a:lnTo>
                  <a:pt x="531" y="1003"/>
                </a:lnTo>
                <a:lnTo>
                  <a:pt x="516" y="974"/>
                </a:lnTo>
                <a:lnTo>
                  <a:pt x="516" y="974"/>
                </a:lnTo>
                <a:lnTo>
                  <a:pt x="510" y="953"/>
                </a:lnTo>
                <a:lnTo>
                  <a:pt x="508" y="936"/>
                </a:lnTo>
                <a:lnTo>
                  <a:pt x="507" y="930"/>
                </a:lnTo>
                <a:lnTo>
                  <a:pt x="507" y="925"/>
                </a:lnTo>
                <a:lnTo>
                  <a:pt x="507" y="925"/>
                </a:lnTo>
                <a:lnTo>
                  <a:pt x="507" y="919"/>
                </a:lnTo>
                <a:lnTo>
                  <a:pt x="505" y="907"/>
                </a:lnTo>
                <a:lnTo>
                  <a:pt x="501" y="870"/>
                </a:lnTo>
                <a:lnTo>
                  <a:pt x="495" y="828"/>
                </a:lnTo>
                <a:lnTo>
                  <a:pt x="493" y="809"/>
                </a:lnTo>
                <a:lnTo>
                  <a:pt x="493" y="792"/>
                </a:lnTo>
                <a:lnTo>
                  <a:pt x="493" y="792"/>
                </a:lnTo>
                <a:lnTo>
                  <a:pt x="492" y="777"/>
                </a:lnTo>
                <a:lnTo>
                  <a:pt x="490" y="764"/>
                </a:lnTo>
                <a:lnTo>
                  <a:pt x="486" y="750"/>
                </a:lnTo>
                <a:lnTo>
                  <a:pt x="482" y="738"/>
                </a:lnTo>
                <a:lnTo>
                  <a:pt x="474" y="720"/>
                </a:lnTo>
                <a:lnTo>
                  <a:pt x="472" y="713"/>
                </a:lnTo>
                <a:lnTo>
                  <a:pt x="470" y="707"/>
                </a:lnTo>
                <a:lnTo>
                  <a:pt x="470" y="707"/>
                </a:lnTo>
                <a:lnTo>
                  <a:pt x="469" y="700"/>
                </a:lnTo>
                <a:lnTo>
                  <a:pt x="466" y="687"/>
                </a:lnTo>
                <a:lnTo>
                  <a:pt x="455" y="655"/>
                </a:lnTo>
                <a:lnTo>
                  <a:pt x="440" y="610"/>
                </a:lnTo>
                <a:lnTo>
                  <a:pt x="450" y="604"/>
                </a:lnTo>
                <a:lnTo>
                  <a:pt x="450" y="604"/>
                </a:lnTo>
                <a:lnTo>
                  <a:pt x="461" y="545"/>
                </a:lnTo>
                <a:lnTo>
                  <a:pt x="461" y="545"/>
                </a:lnTo>
                <a:lnTo>
                  <a:pt x="466" y="541"/>
                </a:lnTo>
                <a:lnTo>
                  <a:pt x="470" y="537"/>
                </a:lnTo>
                <a:lnTo>
                  <a:pt x="470" y="537"/>
                </a:lnTo>
                <a:lnTo>
                  <a:pt x="480" y="541"/>
                </a:lnTo>
                <a:lnTo>
                  <a:pt x="486" y="543"/>
                </a:lnTo>
                <a:lnTo>
                  <a:pt x="490" y="543"/>
                </a:lnTo>
                <a:lnTo>
                  <a:pt x="490" y="543"/>
                </a:lnTo>
                <a:lnTo>
                  <a:pt x="490" y="543"/>
                </a:lnTo>
                <a:lnTo>
                  <a:pt x="490" y="543"/>
                </a:lnTo>
                <a:lnTo>
                  <a:pt x="490" y="543"/>
                </a:lnTo>
                <a:lnTo>
                  <a:pt x="492" y="549"/>
                </a:lnTo>
                <a:lnTo>
                  <a:pt x="498" y="560"/>
                </a:lnTo>
                <a:lnTo>
                  <a:pt x="503" y="565"/>
                </a:lnTo>
                <a:lnTo>
                  <a:pt x="508" y="570"/>
                </a:lnTo>
                <a:lnTo>
                  <a:pt x="513" y="572"/>
                </a:lnTo>
                <a:lnTo>
                  <a:pt x="518" y="574"/>
                </a:lnTo>
                <a:lnTo>
                  <a:pt x="518" y="574"/>
                </a:lnTo>
                <a:lnTo>
                  <a:pt x="524" y="572"/>
                </a:lnTo>
                <a:lnTo>
                  <a:pt x="528" y="569"/>
                </a:lnTo>
                <a:lnTo>
                  <a:pt x="532" y="564"/>
                </a:lnTo>
                <a:lnTo>
                  <a:pt x="536" y="558"/>
                </a:lnTo>
                <a:lnTo>
                  <a:pt x="543" y="547"/>
                </a:lnTo>
                <a:lnTo>
                  <a:pt x="545" y="542"/>
                </a:lnTo>
                <a:lnTo>
                  <a:pt x="548" y="540"/>
                </a:lnTo>
                <a:lnTo>
                  <a:pt x="548" y="540"/>
                </a:lnTo>
                <a:lnTo>
                  <a:pt x="553" y="536"/>
                </a:lnTo>
                <a:lnTo>
                  <a:pt x="554" y="536"/>
                </a:lnTo>
                <a:lnTo>
                  <a:pt x="554" y="537"/>
                </a:lnTo>
                <a:lnTo>
                  <a:pt x="554" y="541"/>
                </a:lnTo>
                <a:lnTo>
                  <a:pt x="554" y="541"/>
                </a:lnTo>
                <a:lnTo>
                  <a:pt x="555" y="542"/>
                </a:lnTo>
                <a:lnTo>
                  <a:pt x="558" y="543"/>
                </a:lnTo>
                <a:lnTo>
                  <a:pt x="571" y="543"/>
                </a:lnTo>
                <a:lnTo>
                  <a:pt x="571" y="543"/>
                </a:lnTo>
                <a:lnTo>
                  <a:pt x="601" y="543"/>
                </a:lnTo>
                <a:lnTo>
                  <a:pt x="630" y="543"/>
                </a:lnTo>
                <a:lnTo>
                  <a:pt x="630" y="543"/>
                </a:lnTo>
                <a:lnTo>
                  <a:pt x="636" y="542"/>
                </a:lnTo>
                <a:lnTo>
                  <a:pt x="639" y="541"/>
                </a:lnTo>
                <a:lnTo>
                  <a:pt x="639" y="541"/>
                </a:lnTo>
                <a:lnTo>
                  <a:pt x="642" y="540"/>
                </a:lnTo>
                <a:lnTo>
                  <a:pt x="642" y="540"/>
                </a:lnTo>
                <a:lnTo>
                  <a:pt x="646" y="537"/>
                </a:lnTo>
                <a:lnTo>
                  <a:pt x="647" y="536"/>
                </a:lnTo>
                <a:lnTo>
                  <a:pt x="647" y="535"/>
                </a:lnTo>
                <a:lnTo>
                  <a:pt x="663" y="560"/>
                </a:lnTo>
                <a:lnTo>
                  <a:pt x="663" y="560"/>
                </a:lnTo>
                <a:lnTo>
                  <a:pt x="656" y="559"/>
                </a:lnTo>
                <a:lnTo>
                  <a:pt x="642" y="557"/>
                </a:lnTo>
                <a:lnTo>
                  <a:pt x="642" y="557"/>
                </a:lnTo>
                <a:lnTo>
                  <a:pt x="639" y="557"/>
                </a:lnTo>
                <a:lnTo>
                  <a:pt x="636" y="558"/>
                </a:lnTo>
                <a:lnTo>
                  <a:pt x="634" y="562"/>
                </a:lnTo>
                <a:lnTo>
                  <a:pt x="631" y="565"/>
                </a:lnTo>
                <a:lnTo>
                  <a:pt x="629" y="574"/>
                </a:lnTo>
                <a:lnTo>
                  <a:pt x="627" y="583"/>
                </a:lnTo>
                <a:lnTo>
                  <a:pt x="627" y="583"/>
                </a:lnTo>
                <a:lnTo>
                  <a:pt x="623" y="617"/>
                </a:lnTo>
                <a:lnTo>
                  <a:pt x="623" y="617"/>
                </a:lnTo>
                <a:lnTo>
                  <a:pt x="610" y="638"/>
                </a:lnTo>
                <a:lnTo>
                  <a:pt x="600" y="656"/>
                </a:lnTo>
                <a:lnTo>
                  <a:pt x="596" y="664"/>
                </a:lnTo>
                <a:lnTo>
                  <a:pt x="594" y="673"/>
                </a:lnTo>
                <a:lnTo>
                  <a:pt x="594" y="673"/>
                </a:lnTo>
                <a:lnTo>
                  <a:pt x="593" y="680"/>
                </a:lnTo>
                <a:lnTo>
                  <a:pt x="593" y="686"/>
                </a:lnTo>
                <a:lnTo>
                  <a:pt x="594" y="691"/>
                </a:lnTo>
                <a:lnTo>
                  <a:pt x="595" y="695"/>
                </a:lnTo>
                <a:lnTo>
                  <a:pt x="599" y="700"/>
                </a:lnTo>
                <a:lnTo>
                  <a:pt x="600" y="702"/>
                </a:lnTo>
                <a:lnTo>
                  <a:pt x="600" y="702"/>
                </a:lnTo>
                <a:lnTo>
                  <a:pt x="594" y="713"/>
                </a:lnTo>
                <a:lnTo>
                  <a:pt x="590" y="724"/>
                </a:lnTo>
                <a:lnTo>
                  <a:pt x="587" y="738"/>
                </a:lnTo>
                <a:lnTo>
                  <a:pt x="587" y="738"/>
                </a:lnTo>
                <a:lnTo>
                  <a:pt x="587" y="747"/>
                </a:lnTo>
                <a:lnTo>
                  <a:pt x="589" y="756"/>
                </a:lnTo>
                <a:lnTo>
                  <a:pt x="591" y="766"/>
                </a:lnTo>
                <a:lnTo>
                  <a:pt x="596" y="776"/>
                </a:lnTo>
                <a:lnTo>
                  <a:pt x="604" y="795"/>
                </a:lnTo>
                <a:lnTo>
                  <a:pt x="606" y="802"/>
                </a:lnTo>
                <a:lnTo>
                  <a:pt x="607" y="809"/>
                </a:lnTo>
                <a:lnTo>
                  <a:pt x="607" y="809"/>
                </a:lnTo>
                <a:lnTo>
                  <a:pt x="607" y="829"/>
                </a:lnTo>
                <a:lnTo>
                  <a:pt x="610" y="852"/>
                </a:lnTo>
                <a:lnTo>
                  <a:pt x="610" y="852"/>
                </a:lnTo>
                <a:lnTo>
                  <a:pt x="612" y="868"/>
                </a:lnTo>
                <a:lnTo>
                  <a:pt x="613" y="871"/>
                </a:lnTo>
                <a:lnTo>
                  <a:pt x="613" y="871"/>
                </a:lnTo>
                <a:lnTo>
                  <a:pt x="614" y="873"/>
                </a:lnTo>
                <a:lnTo>
                  <a:pt x="617" y="873"/>
                </a:lnTo>
                <a:lnTo>
                  <a:pt x="623" y="873"/>
                </a:lnTo>
                <a:lnTo>
                  <a:pt x="633" y="871"/>
                </a:lnTo>
                <a:lnTo>
                  <a:pt x="633" y="871"/>
                </a:lnTo>
                <a:lnTo>
                  <a:pt x="636" y="874"/>
                </a:lnTo>
                <a:lnTo>
                  <a:pt x="640" y="878"/>
                </a:lnTo>
                <a:lnTo>
                  <a:pt x="640" y="878"/>
                </a:lnTo>
                <a:lnTo>
                  <a:pt x="646" y="882"/>
                </a:lnTo>
                <a:lnTo>
                  <a:pt x="653" y="887"/>
                </a:lnTo>
                <a:lnTo>
                  <a:pt x="653" y="887"/>
                </a:lnTo>
                <a:lnTo>
                  <a:pt x="659" y="887"/>
                </a:lnTo>
                <a:lnTo>
                  <a:pt x="669" y="887"/>
                </a:lnTo>
                <a:lnTo>
                  <a:pt x="679" y="886"/>
                </a:lnTo>
                <a:lnTo>
                  <a:pt x="687" y="884"/>
                </a:lnTo>
                <a:lnTo>
                  <a:pt x="687" y="884"/>
                </a:lnTo>
                <a:lnTo>
                  <a:pt x="725" y="864"/>
                </a:lnTo>
                <a:lnTo>
                  <a:pt x="756" y="848"/>
                </a:lnTo>
                <a:lnTo>
                  <a:pt x="756" y="848"/>
                </a:lnTo>
                <a:lnTo>
                  <a:pt x="783" y="901"/>
                </a:lnTo>
                <a:lnTo>
                  <a:pt x="802" y="937"/>
                </a:lnTo>
                <a:lnTo>
                  <a:pt x="812" y="954"/>
                </a:lnTo>
                <a:lnTo>
                  <a:pt x="812" y="954"/>
                </a:lnTo>
                <a:lnTo>
                  <a:pt x="812" y="957"/>
                </a:lnTo>
                <a:lnTo>
                  <a:pt x="813" y="963"/>
                </a:lnTo>
                <a:lnTo>
                  <a:pt x="813" y="974"/>
                </a:lnTo>
                <a:lnTo>
                  <a:pt x="813" y="974"/>
                </a:lnTo>
                <a:lnTo>
                  <a:pt x="813" y="979"/>
                </a:lnTo>
                <a:lnTo>
                  <a:pt x="813" y="985"/>
                </a:lnTo>
                <a:lnTo>
                  <a:pt x="812" y="1001"/>
                </a:lnTo>
                <a:lnTo>
                  <a:pt x="812" y="1001"/>
                </a:lnTo>
                <a:lnTo>
                  <a:pt x="807" y="1030"/>
                </a:lnTo>
                <a:lnTo>
                  <a:pt x="802" y="1063"/>
                </a:lnTo>
                <a:lnTo>
                  <a:pt x="802" y="1063"/>
                </a:lnTo>
                <a:lnTo>
                  <a:pt x="801" y="1071"/>
                </a:lnTo>
                <a:lnTo>
                  <a:pt x="801" y="1079"/>
                </a:lnTo>
                <a:lnTo>
                  <a:pt x="802" y="1086"/>
                </a:lnTo>
                <a:lnTo>
                  <a:pt x="786" y="1074"/>
                </a:lnTo>
                <a:lnTo>
                  <a:pt x="769" y="1060"/>
                </a:lnTo>
                <a:lnTo>
                  <a:pt x="726" y="1093"/>
                </a:lnTo>
                <a:lnTo>
                  <a:pt x="735" y="1109"/>
                </a:lnTo>
                <a:lnTo>
                  <a:pt x="735" y="1115"/>
                </a:lnTo>
                <a:lnTo>
                  <a:pt x="735" y="1115"/>
                </a:lnTo>
                <a:lnTo>
                  <a:pt x="732" y="1115"/>
                </a:lnTo>
                <a:lnTo>
                  <a:pt x="727" y="1115"/>
                </a:lnTo>
                <a:lnTo>
                  <a:pt x="727" y="1115"/>
                </a:lnTo>
                <a:lnTo>
                  <a:pt x="727" y="1117"/>
                </a:lnTo>
                <a:lnTo>
                  <a:pt x="727" y="1126"/>
                </a:lnTo>
                <a:lnTo>
                  <a:pt x="727" y="1137"/>
                </a:lnTo>
                <a:lnTo>
                  <a:pt x="727" y="1137"/>
                </a:lnTo>
                <a:lnTo>
                  <a:pt x="719" y="1132"/>
                </a:lnTo>
                <a:lnTo>
                  <a:pt x="711" y="1129"/>
                </a:lnTo>
                <a:lnTo>
                  <a:pt x="706" y="1128"/>
                </a:lnTo>
                <a:lnTo>
                  <a:pt x="703" y="1128"/>
                </a:lnTo>
                <a:lnTo>
                  <a:pt x="703" y="1128"/>
                </a:lnTo>
                <a:lnTo>
                  <a:pt x="689" y="1129"/>
                </a:lnTo>
                <a:lnTo>
                  <a:pt x="681" y="1131"/>
                </a:lnTo>
                <a:lnTo>
                  <a:pt x="673" y="1134"/>
                </a:lnTo>
                <a:lnTo>
                  <a:pt x="663" y="1140"/>
                </a:lnTo>
                <a:lnTo>
                  <a:pt x="659" y="1144"/>
                </a:lnTo>
                <a:lnTo>
                  <a:pt x="657" y="1148"/>
                </a:lnTo>
                <a:lnTo>
                  <a:pt x="653" y="1154"/>
                </a:lnTo>
                <a:lnTo>
                  <a:pt x="651" y="1158"/>
                </a:lnTo>
                <a:lnTo>
                  <a:pt x="650" y="1166"/>
                </a:lnTo>
                <a:lnTo>
                  <a:pt x="650" y="1173"/>
                </a:lnTo>
                <a:lnTo>
                  <a:pt x="650" y="1173"/>
                </a:lnTo>
                <a:lnTo>
                  <a:pt x="651" y="1189"/>
                </a:lnTo>
                <a:lnTo>
                  <a:pt x="654" y="1201"/>
                </a:lnTo>
                <a:lnTo>
                  <a:pt x="658" y="1209"/>
                </a:lnTo>
                <a:lnTo>
                  <a:pt x="664" y="1217"/>
                </a:lnTo>
                <a:lnTo>
                  <a:pt x="669" y="1221"/>
                </a:lnTo>
                <a:lnTo>
                  <a:pt x="674" y="1225"/>
                </a:lnTo>
                <a:lnTo>
                  <a:pt x="677" y="1227"/>
                </a:lnTo>
                <a:lnTo>
                  <a:pt x="677" y="1227"/>
                </a:lnTo>
                <a:lnTo>
                  <a:pt x="691" y="1235"/>
                </a:lnTo>
                <a:lnTo>
                  <a:pt x="691" y="1235"/>
                </a:lnTo>
                <a:lnTo>
                  <a:pt x="698" y="1238"/>
                </a:lnTo>
                <a:lnTo>
                  <a:pt x="706" y="1242"/>
                </a:lnTo>
                <a:lnTo>
                  <a:pt x="714" y="1244"/>
                </a:lnTo>
                <a:lnTo>
                  <a:pt x="714" y="1244"/>
                </a:lnTo>
                <a:lnTo>
                  <a:pt x="716" y="1250"/>
                </a:lnTo>
                <a:lnTo>
                  <a:pt x="726" y="1267"/>
                </a:lnTo>
                <a:lnTo>
                  <a:pt x="726" y="1267"/>
                </a:lnTo>
                <a:lnTo>
                  <a:pt x="729" y="1272"/>
                </a:lnTo>
                <a:lnTo>
                  <a:pt x="733" y="1276"/>
                </a:lnTo>
                <a:lnTo>
                  <a:pt x="737" y="1278"/>
                </a:lnTo>
                <a:lnTo>
                  <a:pt x="740" y="1280"/>
                </a:lnTo>
                <a:lnTo>
                  <a:pt x="746" y="1281"/>
                </a:lnTo>
                <a:lnTo>
                  <a:pt x="749" y="1281"/>
                </a:lnTo>
                <a:lnTo>
                  <a:pt x="749" y="1281"/>
                </a:lnTo>
                <a:lnTo>
                  <a:pt x="751" y="1283"/>
                </a:lnTo>
                <a:lnTo>
                  <a:pt x="760" y="1289"/>
                </a:lnTo>
                <a:lnTo>
                  <a:pt x="766" y="1293"/>
                </a:lnTo>
                <a:lnTo>
                  <a:pt x="773" y="1295"/>
                </a:lnTo>
                <a:lnTo>
                  <a:pt x="781" y="1296"/>
                </a:lnTo>
                <a:lnTo>
                  <a:pt x="790" y="1298"/>
                </a:lnTo>
                <a:lnTo>
                  <a:pt x="790" y="1298"/>
                </a:lnTo>
                <a:lnTo>
                  <a:pt x="800" y="1296"/>
                </a:lnTo>
                <a:lnTo>
                  <a:pt x="809" y="1294"/>
                </a:lnTo>
                <a:lnTo>
                  <a:pt x="819" y="1289"/>
                </a:lnTo>
                <a:lnTo>
                  <a:pt x="827" y="1283"/>
                </a:lnTo>
                <a:lnTo>
                  <a:pt x="835" y="1276"/>
                </a:lnTo>
                <a:lnTo>
                  <a:pt x="841" y="1267"/>
                </a:lnTo>
                <a:lnTo>
                  <a:pt x="844" y="1256"/>
                </a:lnTo>
                <a:lnTo>
                  <a:pt x="846" y="1244"/>
                </a:lnTo>
                <a:lnTo>
                  <a:pt x="846" y="1244"/>
                </a:lnTo>
                <a:lnTo>
                  <a:pt x="844" y="1232"/>
                </a:lnTo>
                <a:lnTo>
                  <a:pt x="843" y="1223"/>
                </a:lnTo>
                <a:lnTo>
                  <a:pt x="841" y="1215"/>
                </a:lnTo>
                <a:lnTo>
                  <a:pt x="838" y="1208"/>
                </a:lnTo>
                <a:lnTo>
                  <a:pt x="835" y="1201"/>
                </a:lnTo>
                <a:lnTo>
                  <a:pt x="832" y="1198"/>
                </a:lnTo>
                <a:lnTo>
                  <a:pt x="832" y="1132"/>
                </a:lnTo>
                <a:lnTo>
                  <a:pt x="832" y="1132"/>
                </a:lnTo>
                <a:lnTo>
                  <a:pt x="866" y="1146"/>
                </a:lnTo>
                <a:lnTo>
                  <a:pt x="866" y="1146"/>
                </a:lnTo>
                <a:lnTo>
                  <a:pt x="878" y="1152"/>
                </a:lnTo>
                <a:lnTo>
                  <a:pt x="910" y="1164"/>
                </a:lnTo>
                <a:lnTo>
                  <a:pt x="910" y="1164"/>
                </a:lnTo>
                <a:lnTo>
                  <a:pt x="924" y="1169"/>
                </a:lnTo>
                <a:lnTo>
                  <a:pt x="930" y="1169"/>
                </a:lnTo>
                <a:lnTo>
                  <a:pt x="936" y="1168"/>
                </a:lnTo>
                <a:lnTo>
                  <a:pt x="950" y="1166"/>
                </a:lnTo>
                <a:lnTo>
                  <a:pt x="950" y="1166"/>
                </a:lnTo>
                <a:lnTo>
                  <a:pt x="962" y="1164"/>
                </a:lnTo>
                <a:lnTo>
                  <a:pt x="963" y="1163"/>
                </a:lnTo>
                <a:lnTo>
                  <a:pt x="962" y="1163"/>
                </a:lnTo>
                <a:lnTo>
                  <a:pt x="961" y="1163"/>
                </a:lnTo>
                <a:lnTo>
                  <a:pt x="963" y="1162"/>
                </a:lnTo>
                <a:lnTo>
                  <a:pt x="963" y="1162"/>
                </a:lnTo>
                <a:lnTo>
                  <a:pt x="1001" y="1160"/>
                </a:lnTo>
                <a:lnTo>
                  <a:pt x="1021" y="1160"/>
                </a:lnTo>
                <a:lnTo>
                  <a:pt x="1030" y="1160"/>
                </a:lnTo>
                <a:lnTo>
                  <a:pt x="1030" y="1160"/>
                </a:lnTo>
                <a:lnTo>
                  <a:pt x="1030" y="1163"/>
                </a:lnTo>
                <a:lnTo>
                  <a:pt x="1028" y="1172"/>
                </a:lnTo>
                <a:lnTo>
                  <a:pt x="1030" y="1177"/>
                </a:lnTo>
                <a:lnTo>
                  <a:pt x="1031" y="1183"/>
                </a:lnTo>
                <a:lnTo>
                  <a:pt x="1033" y="1189"/>
                </a:lnTo>
                <a:lnTo>
                  <a:pt x="1038" y="1195"/>
                </a:lnTo>
                <a:lnTo>
                  <a:pt x="1038" y="1195"/>
                </a:lnTo>
                <a:lnTo>
                  <a:pt x="1043" y="1200"/>
                </a:lnTo>
                <a:lnTo>
                  <a:pt x="1049" y="1204"/>
                </a:lnTo>
                <a:lnTo>
                  <a:pt x="1054" y="1207"/>
                </a:lnTo>
                <a:lnTo>
                  <a:pt x="1059" y="1209"/>
                </a:lnTo>
                <a:lnTo>
                  <a:pt x="1066" y="1212"/>
                </a:lnTo>
                <a:lnTo>
                  <a:pt x="1068" y="1212"/>
                </a:lnTo>
                <a:lnTo>
                  <a:pt x="1068" y="1212"/>
                </a:lnTo>
                <a:lnTo>
                  <a:pt x="1070" y="1213"/>
                </a:lnTo>
                <a:lnTo>
                  <a:pt x="1076" y="1218"/>
                </a:lnTo>
                <a:lnTo>
                  <a:pt x="1085" y="1221"/>
                </a:lnTo>
                <a:lnTo>
                  <a:pt x="1091" y="1223"/>
                </a:lnTo>
                <a:lnTo>
                  <a:pt x="1099" y="1223"/>
                </a:lnTo>
                <a:lnTo>
                  <a:pt x="1099" y="1223"/>
                </a:lnTo>
                <a:lnTo>
                  <a:pt x="1106" y="1223"/>
                </a:lnTo>
                <a:lnTo>
                  <a:pt x="1113" y="1220"/>
                </a:lnTo>
                <a:lnTo>
                  <a:pt x="1119" y="1218"/>
                </a:lnTo>
                <a:lnTo>
                  <a:pt x="1124" y="1215"/>
                </a:lnTo>
                <a:lnTo>
                  <a:pt x="1135" y="1208"/>
                </a:lnTo>
                <a:lnTo>
                  <a:pt x="1135" y="1208"/>
                </a:lnTo>
                <a:lnTo>
                  <a:pt x="1134" y="1219"/>
                </a:lnTo>
                <a:lnTo>
                  <a:pt x="1135" y="1230"/>
                </a:lnTo>
                <a:lnTo>
                  <a:pt x="1136" y="1236"/>
                </a:lnTo>
                <a:lnTo>
                  <a:pt x="1139" y="1242"/>
                </a:lnTo>
                <a:lnTo>
                  <a:pt x="1139" y="1242"/>
                </a:lnTo>
                <a:lnTo>
                  <a:pt x="1142" y="1248"/>
                </a:lnTo>
                <a:lnTo>
                  <a:pt x="1148" y="1253"/>
                </a:lnTo>
                <a:lnTo>
                  <a:pt x="1154" y="1256"/>
                </a:lnTo>
                <a:lnTo>
                  <a:pt x="1160" y="1260"/>
                </a:lnTo>
                <a:lnTo>
                  <a:pt x="1172" y="1264"/>
                </a:lnTo>
                <a:lnTo>
                  <a:pt x="1177" y="1265"/>
                </a:lnTo>
                <a:lnTo>
                  <a:pt x="1177" y="1265"/>
                </a:lnTo>
                <a:lnTo>
                  <a:pt x="1179" y="1267"/>
                </a:lnTo>
                <a:lnTo>
                  <a:pt x="1181" y="1270"/>
                </a:lnTo>
                <a:lnTo>
                  <a:pt x="1185" y="1272"/>
                </a:lnTo>
                <a:lnTo>
                  <a:pt x="1189" y="1276"/>
                </a:lnTo>
                <a:lnTo>
                  <a:pt x="1197" y="1278"/>
                </a:lnTo>
                <a:lnTo>
                  <a:pt x="1205" y="1280"/>
                </a:lnTo>
                <a:lnTo>
                  <a:pt x="1217" y="1281"/>
                </a:lnTo>
                <a:lnTo>
                  <a:pt x="1217" y="1281"/>
                </a:lnTo>
                <a:lnTo>
                  <a:pt x="1228" y="1280"/>
                </a:lnTo>
                <a:lnTo>
                  <a:pt x="1239" y="1277"/>
                </a:lnTo>
                <a:lnTo>
                  <a:pt x="1248" y="1273"/>
                </a:lnTo>
                <a:lnTo>
                  <a:pt x="1255" y="1267"/>
                </a:lnTo>
                <a:lnTo>
                  <a:pt x="1261" y="1259"/>
                </a:lnTo>
                <a:lnTo>
                  <a:pt x="1264" y="1250"/>
                </a:lnTo>
                <a:lnTo>
                  <a:pt x="1267" y="1240"/>
                </a:lnTo>
                <a:lnTo>
                  <a:pt x="1268" y="1227"/>
                </a:lnTo>
                <a:lnTo>
                  <a:pt x="1268" y="1227"/>
                </a:lnTo>
                <a:lnTo>
                  <a:pt x="1267" y="1214"/>
                </a:lnTo>
                <a:lnTo>
                  <a:pt x="1264" y="1204"/>
                </a:lnTo>
                <a:lnTo>
                  <a:pt x="1261" y="1196"/>
                </a:lnTo>
                <a:lnTo>
                  <a:pt x="1257" y="1189"/>
                </a:lnTo>
                <a:lnTo>
                  <a:pt x="1252" y="1184"/>
                </a:lnTo>
                <a:lnTo>
                  <a:pt x="1249" y="1180"/>
                </a:lnTo>
                <a:lnTo>
                  <a:pt x="1245" y="1178"/>
                </a:lnTo>
                <a:lnTo>
                  <a:pt x="1245" y="1172"/>
                </a:lnTo>
                <a:lnTo>
                  <a:pt x="1245" y="1172"/>
                </a:lnTo>
                <a:lnTo>
                  <a:pt x="1245" y="1161"/>
                </a:lnTo>
                <a:lnTo>
                  <a:pt x="1245" y="1149"/>
                </a:lnTo>
                <a:lnTo>
                  <a:pt x="1245" y="1149"/>
                </a:lnTo>
                <a:lnTo>
                  <a:pt x="1245" y="1146"/>
                </a:lnTo>
                <a:lnTo>
                  <a:pt x="1245" y="1141"/>
                </a:lnTo>
                <a:lnTo>
                  <a:pt x="1245" y="1129"/>
                </a:lnTo>
                <a:lnTo>
                  <a:pt x="1245" y="1129"/>
                </a:lnTo>
                <a:lnTo>
                  <a:pt x="1246" y="1118"/>
                </a:lnTo>
                <a:lnTo>
                  <a:pt x="1248" y="1106"/>
                </a:lnTo>
                <a:lnTo>
                  <a:pt x="1248" y="1106"/>
                </a:lnTo>
                <a:lnTo>
                  <a:pt x="1246" y="1099"/>
                </a:lnTo>
                <a:lnTo>
                  <a:pt x="1244" y="1089"/>
                </a:lnTo>
                <a:lnTo>
                  <a:pt x="1238" y="1069"/>
                </a:lnTo>
                <a:lnTo>
                  <a:pt x="1238" y="1069"/>
                </a:lnTo>
                <a:lnTo>
                  <a:pt x="1225" y="1019"/>
                </a:lnTo>
                <a:lnTo>
                  <a:pt x="1216" y="985"/>
                </a:lnTo>
                <a:lnTo>
                  <a:pt x="1208" y="954"/>
                </a:lnTo>
                <a:lnTo>
                  <a:pt x="1208" y="954"/>
                </a:lnTo>
                <a:lnTo>
                  <a:pt x="1198" y="927"/>
                </a:lnTo>
                <a:lnTo>
                  <a:pt x="1188" y="903"/>
                </a:lnTo>
                <a:lnTo>
                  <a:pt x="1175" y="870"/>
                </a:lnTo>
                <a:lnTo>
                  <a:pt x="1175" y="870"/>
                </a:lnTo>
                <a:lnTo>
                  <a:pt x="1170" y="862"/>
                </a:lnTo>
                <a:lnTo>
                  <a:pt x="1166" y="855"/>
                </a:lnTo>
                <a:lnTo>
                  <a:pt x="1162" y="848"/>
                </a:lnTo>
                <a:lnTo>
                  <a:pt x="1158" y="841"/>
                </a:lnTo>
                <a:lnTo>
                  <a:pt x="1158" y="841"/>
                </a:lnTo>
                <a:lnTo>
                  <a:pt x="1154" y="836"/>
                </a:lnTo>
                <a:lnTo>
                  <a:pt x="1148" y="829"/>
                </a:lnTo>
                <a:lnTo>
                  <a:pt x="1133" y="812"/>
                </a:lnTo>
                <a:lnTo>
                  <a:pt x="1105" y="786"/>
                </a:lnTo>
                <a:lnTo>
                  <a:pt x="1105" y="786"/>
                </a:lnTo>
                <a:lnTo>
                  <a:pt x="1099" y="782"/>
                </a:lnTo>
                <a:lnTo>
                  <a:pt x="1094" y="779"/>
                </a:lnTo>
                <a:lnTo>
                  <a:pt x="1089" y="778"/>
                </a:lnTo>
                <a:lnTo>
                  <a:pt x="1089" y="778"/>
                </a:lnTo>
                <a:lnTo>
                  <a:pt x="1099" y="769"/>
                </a:lnTo>
                <a:lnTo>
                  <a:pt x="1110" y="755"/>
                </a:lnTo>
                <a:lnTo>
                  <a:pt x="1110" y="755"/>
                </a:lnTo>
                <a:lnTo>
                  <a:pt x="1111" y="752"/>
                </a:lnTo>
                <a:lnTo>
                  <a:pt x="1111" y="747"/>
                </a:lnTo>
                <a:lnTo>
                  <a:pt x="1110" y="732"/>
                </a:lnTo>
                <a:lnTo>
                  <a:pt x="1106" y="716"/>
                </a:lnTo>
                <a:lnTo>
                  <a:pt x="1103" y="712"/>
                </a:lnTo>
                <a:lnTo>
                  <a:pt x="1101" y="707"/>
                </a:lnTo>
                <a:lnTo>
                  <a:pt x="1101" y="707"/>
                </a:lnTo>
                <a:lnTo>
                  <a:pt x="1096" y="706"/>
                </a:lnTo>
                <a:lnTo>
                  <a:pt x="1090" y="704"/>
                </a:lnTo>
                <a:lnTo>
                  <a:pt x="1083" y="704"/>
                </a:lnTo>
                <a:lnTo>
                  <a:pt x="1074" y="706"/>
                </a:lnTo>
                <a:lnTo>
                  <a:pt x="1054" y="710"/>
                </a:lnTo>
                <a:lnTo>
                  <a:pt x="1032" y="716"/>
                </a:lnTo>
                <a:lnTo>
                  <a:pt x="1032" y="716"/>
                </a:lnTo>
                <a:lnTo>
                  <a:pt x="1011" y="725"/>
                </a:lnTo>
                <a:lnTo>
                  <a:pt x="995" y="735"/>
                </a:lnTo>
                <a:lnTo>
                  <a:pt x="979" y="743"/>
                </a:lnTo>
                <a:lnTo>
                  <a:pt x="972" y="738"/>
                </a:lnTo>
                <a:lnTo>
                  <a:pt x="972" y="738"/>
                </a:lnTo>
                <a:lnTo>
                  <a:pt x="968" y="737"/>
                </a:lnTo>
                <a:lnTo>
                  <a:pt x="964" y="735"/>
                </a:lnTo>
                <a:lnTo>
                  <a:pt x="962" y="732"/>
                </a:lnTo>
                <a:lnTo>
                  <a:pt x="962" y="732"/>
                </a:lnTo>
                <a:lnTo>
                  <a:pt x="958" y="729"/>
                </a:lnTo>
                <a:lnTo>
                  <a:pt x="952" y="725"/>
                </a:lnTo>
                <a:lnTo>
                  <a:pt x="946" y="719"/>
                </a:lnTo>
                <a:lnTo>
                  <a:pt x="939" y="713"/>
                </a:lnTo>
                <a:lnTo>
                  <a:pt x="939" y="713"/>
                </a:lnTo>
                <a:lnTo>
                  <a:pt x="935" y="710"/>
                </a:lnTo>
                <a:lnTo>
                  <a:pt x="930" y="707"/>
                </a:lnTo>
                <a:lnTo>
                  <a:pt x="922" y="704"/>
                </a:lnTo>
                <a:lnTo>
                  <a:pt x="912" y="702"/>
                </a:lnTo>
                <a:lnTo>
                  <a:pt x="912" y="702"/>
                </a:lnTo>
                <a:lnTo>
                  <a:pt x="909" y="698"/>
                </a:lnTo>
                <a:lnTo>
                  <a:pt x="899" y="689"/>
                </a:lnTo>
                <a:lnTo>
                  <a:pt x="899" y="689"/>
                </a:lnTo>
                <a:lnTo>
                  <a:pt x="889" y="679"/>
                </a:lnTo>
                <a:lnTo>
                  <a:pt x="887" y="677"/>
                </a:lnTo>
                <a:lnTo>
                  <a:pt x="886" y="673"/>
                </a:lnTo>
                <a:lnTo>
                  <a:pt x="886" y="673"/>
                </a:lnTo>
                <a:lnTo>
                  <a:pt x="882" y="668"/>
                </a:lnTo>
                <a:lnTo>
                  <a:pt x="875" y="663"/>
                </a:lnTo>
                <a:lnTo>
                  <a:pt x="857" y="650"/>
                </a:lnTo>
                <a:lnTo>
                  <a:pt x="857" y="650"/>
                </a:lnTo>
                <a:lnTo>
                  <a:pt x="853" y="647"/>
                </a:lnTo>
                <a:lnTo>
                  <a:pt x="849" y="646"/>
                </a:lnTo>
                <a:lnTo>
                  <a:pt x="847" y="646"/>
                </a:lnTo>
                <a:lnTo>
                  <a:pt x="844" y="646"/>
                </a:lnTo>
                <a:lnTo>
                  <a:pt x="842" y="649"/>
                </a:lnTo>
                <a:lnTo>
                  <a:pt x="842" y="650"/>
                </a:lnTo>
                <a:lnTo>
                  <a:pt x="842" y="650"/>
                </a:lnTo>
                <a:lnTo>
                  <a:pt x="835" y="640"/>
                </a:lnTo>
                <a:lnTo>
                  <a:pt x="827" y="628"/>
                </a:lnTo>
                <a:lnTo>
                  <a:pt x="815" y="614"/>
                </a:lnTo>
                <a:lnTo>
                  <a:pt x="815" y="614"/>
                </a:lnTo>
                <a:lnTo>
                  <a:pt x="795" y="588"/>
                </a:lnTo>
                <a:lnTo>
                  <a:pt x="768" y="553"/>
                </a:lnTo>
                <a:lnTo>
                  <a:pt x="745" y="522"/>
                </a:lnTo>
                <a:lnTo>
                  <a:pt x="735" y="507"/>
                </a:lnTo>
                <a:lnTo>
                  <a:pt x="735" y="507"/>
                </a:lnTo>
                <a:lnTo>
                  <a:pt x="733" y="503"/>
                </a:lnTo>
                <a:lnTo>
                  <a:pt x="731" y="500"/>
                </a:lnTo>
                <a:lnTo>
                  <a:pt x="726" y="495"/>
                </a:lnTo>
                <a:lnTo>
                  <a:pt x="726" y="495"/>
                </a:lnTo>
                <a:lnTo>
                  <a:pt x="723" y="478"/>
                </a:lnTo>
                <a:lnTo>
                  <a:pt x="723" y="478"/>
                </a:lnTo>
                <a:lnTo>
                  <a:pt x="722" y="467"/>
                </a:lnTo>
                <a:lnTo>
                  <a:pt x="717" y="451"/>
                </a:lnTo>
                <a:lnTo>
                  <a:pt x="717" y="451"/>
                </a:lnTo>
                <a:lnTo>
                  <a:pt x="715" y="448"/>
                </a:lnTo>
                <a:lnTo>
                  <a:pt x="711" y="445"/>
                </a:lnTo>
                <a:lnTo>
                  <a:pt x="706" y="443"/>
                </a:lnTo>
                <a:lnTo>
                  <a:pt x="702" y="442"/>
                </a:lnTo>
                <a:lnTo>
                  <a:pt x="692" y="442"/>
                </a:lnTo>
                <a:lnTo>
                  <a:pt x="687" y="442"/>
                </a:lnTo>
                <a:lnTo>
                  <a:pt x="687" y="442"/>
                </a:lnTo>
                <a:lnTo>
                  <a:pt x="675" y="434"/>
                </a:lnTo>
                <a:lnTo>
                  <a:pt x="660" y="427"/>
                </a:lnTo>
                <a:lnTo>
                  <a:pt x="642" y="419"/>
                </a:lnTo>
                <a:lnTo>
                  <a:pt x="642" y="419"/>
                </a:lnTo>
                <a:lnTo>
                  <a:pt x="623" y="411"/>
                </a:lnTo>
                <a:lnTo>
                  <a:pt x="623" y="411"/>
                </a:lnTo>
                <a:lnTo>
                  <a:pt x="620" y="409"/>
                </a:lnTo>
                <a:lnTo>
                  <a:pt x="620" y="409"/>
                </a:lnTo>
                <a:lnTo>
                  <a:pt x="612" y="404"/>
                </a:lnTo>
                <a:lnTo>
                  <a:pt x="602" y="399"/>
                </a:lnTo>
                <a:lnTo>
                  <a:pt x="602" y="399"/>
                </a:lnTo>
                <a:lnTo>
                  <a:pt x="553" y="370"/>
                </a:lnTo>
                <a:lnTo>
                  <a:pt x="507" y="341"/>
                </a:lnTo>
                <a:lnTo>
                  <a:pt x="507" y="341"/>
                </a:lnTo>
                <a:lnTo>
                  <a:pt x="503" y="339"/>
                </a:lnTo>
                <a:lnTo>
                  <a:pt x="498" y="338"/>
                </a:lnTo>
                <a:lnTo>
                  <a:pt x="491" y="336"/>
                </a:lnTo>
                <a:lnTo>
                  <a:pt x="464" y="316"/>
                </a:lnTo>
                <a:lnTo>
                  <a:pt x="464" y="316"/>
                </a:lnTo>
                <a:lnTo>
                  <a:pt x="462" y="304"/>
                </a:lnTo>
                <a:lnTo>
                  <a:pt x="459" y="292"/>
                </a:lnTo>
                <a:lnTo>
                  <a:pt x="457" y="277"/>
                </a:lnTo>
                <a:lnTo>
                  <a:pt x="457" y="277"/>
                </a:lnTo>
                <a:lnTo>
                  <a:pt x="455" y="270"/>
                </a:lnTo>
                <a:lnTo>
                  <a:pt x="449" y="259"/>
                </a:lnTo>
                <a:lnTo>
                  <a:pt x="441" y="248"/>
                </a:lnTo>
                <a:lnTo>
                  <a:pt x="434" y="236"/>
                </a:lnTo>
                <a:lnTo>
                  <a:pt x="418" y="216"/>
                </a:lnTo>
                <a:lnTo>
                  <a:pt x="411" y="209"/>
                </a:lnTo>
                <a:lnTo>
                  <a:pt x="411" y="209"/>
                </a:lnTo>
                <a:lnTo>
                  <a:pt x="410" y="198"/>
                </a:lnTo>
                <a:lnTo>
                  <a:pt x="409" y="190"/>
                </a:lnTo>
                <a:lnTo>
                  <a:pt x="410" y="184"/>
                </a:lnTo>
                <a:lnTo>
                  <a:pt x="410" y="184"/>
                </a:lnTo>
                <a:lnTo>
                  <a:pt x="411" y="183"/>
                </a:lnTo>
                <a:lnTo>
                  <a:pt x="413" y="181"/>
                </a:lnTo>
                <a:lnTo>
                  <a:pt x="422" y="179"/>
                </a:lnTo>
                <a:lnTo>
                  <a:pt x="434" y="178"/>
                </a:lnTo>
                <a:lnTo>
                  <a:pt x="434" y="178"/>
                </a:lnTo>
                <a:lnTo>
                  <a:pt x="438" y="175"/>
                </a:lnTo>
                <a:lnTo>
                  <a:pt x="443" y="168"/>
                </a:lnTo>
                <a:lnTo>
                  <a:pt x="449" y="160"/>
                </a:lnTo>
                <a:lnTo>
                  <a:pt x="450" y="155"/>
                </a:lnTo>
                <a:lnTo>
                  <a:pt x="451" y="150"/>
                </a:lnTo>
                <a:lnTo>
                  <a:pt x="451" y="150"/>
                </a:lnTo>
                <a:lnTo>
                  <a:pt x="451" y="140"/>
                </a:lnTo>
                <a:lnTo>
                  <a:pt x="450" y="130"/>
                </a:lnTo>
                <a:lnTo>
                  <a:pt x="447" y="120"/>
                </a:lnTo>
                <a:lnTo>
                  <a:pt x="447" y="120"/>
                </a:lnTo>
                <a:lnTo>
                  <a:pt x="449" y="117"/>
                </a:lnTo>
                <a:lnTo>
                  <a:pt x="450" y="115"/>
                </a:lnTo>
                <a:lnTo>
                  <a:pt x="453" y="111"/>
                </a:lnTo>
                <a:lnTo>
                  <a:pt x="453" y="111"/>
                </a:lnTo>
                <a:lnTo>
                  <a:pt x="452" y="109"/>
                </a:lnTo>
                <a:lnTo>
                  <a:pt x="449" y="103"/>
                </a:lnTo>
                <a:lnTo>
                  <a:pt x="445" y="97"/>
                </a:lnTo>
                <a:lnTo>
                  <a:pt x="441" y="91"/>
                </a:lnTo>
                <a:lnTo>
                  <a:pt x="441" y="91"/>
                </a:lnTo>
                <a:lnTo>
                  <a:pt x="441" y="87"/>
                </a:lnTo>
                <a:lnTo>
                  <a:pt x="441" y="84"/>
                </a:lnTo>
                <a:lnTo>
                  <a:pt x="444" y="83"/>
                </a:lnTo>
                <a:lnTo>
                  <a:pt x="444" y="83"/>
                </a:lnTo>
                <a:lnTo>
                  <a:pt x="446" y="78"/>
                </a:lnTo>
                <a:lnTo>
                  <a:pt x="451" y="71"/>
                </a:lnTo>
                <a:lnTo>
                  <a:pt x="451" y="71"/>
                </a:lnTo>
                <a:lnTo>
                  <a:pt x="452" y="69"/>
                </a:lnTo>
                <a:lnTo>
                  <a:pt x="452" y="66"/>
                </a:lnTo>
                <a:lnTo>
                  <a:pt x="451" y="60"/>
                </a:lnTo>
                <a:lnTo>
                  <a:pt x="450" y="52"/>
                </a:lnTo>
                <a:lnTo>
                  <a:pt x="447" y="38"/>
                </a:lnTo>
                <a:lnTo>
                  <a:pt x="447" y="38"/>
                </a:lnTo>
                <a:lnTo>
                  <a:pt x="446" y="32"/>
                </a:lnTo>
                <a:lnTo>
                  <a:pt x="445" y="29"/>
                </a:lnTo>
                <a:lnTo>
                  <a:pt x="444" y="26"/>
                </a:lnTo>
                <a:lnTo>
                  <a:pt x="441" y="26"/>
                </a:lnTo>
                <a:lnTo>
                  <a:pt x="438" y="28"/>
                </a:lnTo>
                <a:lnTo>
                  <a:pt x="436" y="28"/>
                </a:lnTo>
                <a:lnTo>
                  <a:pt x="436" y="28"/>
                </a:lnTo>
                <a:lnTo>
                  <a:pt x="436" y="28"/>
                </a:lnTo>
                <a:lnTo>
                  <a:pt x="433" y="24"/>
                </a:lnTo>
                <a:lnTo>
                  <a:pt x="424" y="17"/>
                </a:lnTo>
                <a:lnTo>
                  <a:pt x="412" y="9"/>
                </a:lnTo>
                <a:lnTo>
                  <a:pt x="405" y="6"/>
                </a:lnTo>
                <a:lnTo>
                  <a:pt x="397" y="2"/>
                </a:lnTo>
                <a:lnTo>
                  <a:pt x="397" y="2"/>
                </a:lnTo>
                <a:lnTo>
                  <a:pt x="387" y="0"/>
                </a:lnTo>
                <a:lnTo>
                  <a:pt x="377" y="0"/>
                </a:lnTo>
                <a:lnTo>
                  <a:pt x="367" y="1"/>
                </a:lnTo>
                <a:lnTo>
                  <a:pt x="358" y="3"/>
                </a:lnTo>
                <a:lnTo>
                  <a:pt x="348" y="6"/>
                </a:lnTo>
                <a:lnTo>
                  <a:pt x="338" y="11"/>
                </a:lnTo>
                <a:lnTo>
                  <a:pt x="329" y="15"/>
                </a:lnTo>
                <a:lnTo>
                  <a:pt x="320" y="22"/>
                </a:lnTo>
                <a:lnTo>
                  <a:pt x="320" y="22"/>
                </a:lnTo>
                <a:lnTo>
                  <a:pt x="306" y="32"/>
                </a:lnTo>
                <a:lnTo>
                  <a:pt x="296" y="43"/>
                </a:lnTo>
                <a:lnTo>
                  <a:pt x="290" y="53"/>
                </a:lnTo>
                <a:lnTo>
                  <a:pt x="285" y="64"/>
                </a:lnTo>
                <a:lnTo>
                  <a:pt x="285" y="64"/>
                </a:lnTo>
                <a:lnTo>
                  <a:pt x="283" y="72"/>
                </a:lnTo>
                <a:lnTo>
                  <a:pt x="280" y="81"/>
                </a:lnTo>
                <a:lnTo>
                  <a:pt x="265" y="114"/>
                </a:lnTo>
                <a:lnTo>
                  <a:pt x="265" y="114"/>
                </a:lnTo>
                <a:lnTo>
                  <a:pt x="256" y="133"/>
                </a:lnTo>
                <a:lnTo>
                  <a:pt x="252" y="141"/>
                </a:lnTo>
                <a:lnTo>
                  <a:pt x="254" y="144"/>
                </a:lnTo>
                <a:lnTo>
                  <a:pt x="254" y="146"/>
                </a:lnTo>
                <a:lnTo>
                  <a:pt x="257" y="153"/>
                </a:lnTo>
                <a:lnTo>
                  <a:pt x="257" y="153"/>
                </a:lnTo>
                <a:lnTo>
                  <a:pt x="259" y="157"/>
                </a:lnTo>
                <a:lnTo>
                  <a:pt x="261" y="161"/>
                </a:lnTo>
                <a:lnTo>
                  <a:pt x="266" y="164"/>
                </a:lnTo>
                <a:lnTo>
                  <a:pt x="271" y="167"/>
                </a:lnTo>
                <a:lnTo>
                  <a:pt x="272" y="167"/>
                </a:lnTo>
                <a:lnTo>
                  <a:pt x="272" y="197"/>
                </a:lnTo>
                <a:lnTo>
                  <a:pt x="272" y="197"/>
                </a:lnTo>
                <a:lnTo>
                  <a:pt x="272" y="204"/>
                </a:lnTo>
                <a:lnTo>
                  <a:pt x="268" y="214"/>
                </a:lnTo>
                <a:lnTo>
                  <a:pt x="259" y="239"/>
                </a:lnTo>
                <a:lnTo>
                  <a:pt x="259" y="239"/>
                </a:lnTo>
                <a:lnTo>
                  <a:pt x="256" y="249"/>
                </a:lnTo>
                <a:lnTo>
                  <a:pt x="256" y="252"/>
                </a:lnTo>
                <a:lnTo>
                  <a:pt x="256" y="253"/>
                </a:lnTo>
                <a:lnTo>
                  <a:pt x="261" y="247"/>
                </a:lnTo>
                <a:lnTo>
                  <a:pt x="268" y="233"/>
                </a:lnTo>
                <a:lnTo>
                  <a:pt x="268" y="233"/>
                </a:lnTo>
                <a:lnTo>
                  <a:pt x="273" y="226"/>
                </a:lnTo>
                <a:lnTo>
                  <a:pt x="275" y="219"/>
                </a:lnTo>
                <a:lnTo>
                  <a:pt x="277" y="209"/>
                </a:lnTo>
                <a:lnTo>
                  <a:pt x="277" y="202"/>
                </a:lnTo>
                <a:lnTo>
                  <a:pt x="278" y="193"/>
                </a:lnTo>
                <a:lnTo>
                  <a:pt x="278" y="193"/>
                </a:lnTo>
                <a:lnTo>
                  <a:pt x="284" y="176"/>
                </a:lnTo>
                <a:lnTo>
                  <a:pt x="288" y="169"/>
                </a:lnTo>
                <a:lnTo>
                  <a:pt x="288" y="169"/>
                </a:lnTo>
                <a:lnTo>
                  <a:pt x="289" y="172"/>
                </a:lnTo>
                <a:lnTo>
                  <a:pt x="291" y="180"/>
                </a:lnTo>
                <a:lnTo>
                  <a:pt x="291" y="180"/>
                </a:lnTo>
                <a:lnTo>
                  <a:pt x="294" y="192"/>
                </a:lnTo>
                <a:lnTo>
                  <a:pt x="295" y="198"/>
                </a:lnTo>
                <a:lnTo>
                  <a:pt x="295" y="206"/>
                </a:lnTo>
                <a:lnTo>
                  <a:pt x="295" y="206"/>
                </a:lnTo>
                <a:lnTo>
                  <a:pt x="292" y="213"/>
                </a:lnTo>
                <a:lnTo>
                  <a:pt x="288" y="224"/>
                </a:lnTo>
                <a:lnTo>
                  <a:pt x="280" y="239"/>
                </a:lnTo>
                <a:lnTo>
                  <a:pt x="280" y="239"/>
                </a:lnTo>
                <a:lnTo>
                  <a:pt x="273" y="259"/>
                </a:lnTo>
                <a:lnTo>
                  <a:pt x="269" y="275"/>
                </a:lnTo>
                <a:lnTo>
                  <a:pt x="267" y="287"/>
                </a:lnTo>
                <a:lnTo>
                  <a:pt x="267" y="287"/>
                </a:lnTo>
                <a:lnTo>
                  <a:pt x="266" y="322"/>
                </a:lnTo>
                <a:lnTo>
                  <a:pt x="267" y="384"/>
                </a:lnTo>
                <a:lnTo>
                  <a:pt x="267" y="443"/>
                </a:lnTo>
                <a:lnTo>
                  <a:pt x="267" y="472"/>
                </a:lnTo>
                <a:lnTo>
                  <a:pt x="267" y="472"/>
                </a:lnTo>
                <a:lnTo>
                  <a:pt x="257" y="499"/>
                </a:lnTo>
                <a:lnTo>
                  <a:pt x="257" y="499"/>
                </a:lnTo>
                <a:lnTo>
                  <a:pt x="254" y="507"/>
                </a:lnTo>
                <a:lnTo>
                  <a:pt x="251" y="517"/>
                </a:lnTo>
                <a:lnTo>
                  <a:pt x="250" y="526"/>
                </a:lnTo>
                <a:lnTo>
                  <a:pt x="250" y="535"/>
                </a:lnTo>
                <a:lnTo>
                  <a:pt x="250" y="535"/>
                </a:lnTo>
                <a:lnTo>
                  <a:pt x="249" y="542"/>
                </a:lnTo>
                <a:lnTo>
                  <a:pt x="248" y="548"/>
                </a:lnTo>
                <a:lnTo>
                  <a:pt x="244" y="557"/>
                </a:lnTo>
                <a:lnTo>
                  <a:pt x="244" y="557"/>
                </a:lnTo>
                <a:lnTo>
                  <a:pt x="242" y="571"/>
                </a:lnTo>
                <a:lnTo>
                  <a:pt x="240" y="581"/>
                </a:lnTo>
                <a:lnTo>
                  <a:pt x="242" y="589"/>
                </a:lnTo>
                <a:lnTo>
                  <a:pt x="242" y="589"/>
                </a:lnTo>
                <a:lnTo>
                  <a:pt x="243" y="592"/>
                </a:lnTo>
                <a:lnTo>
                  <a:pt x="242" y="595"/>
                </a:lnTo>
                <a:lnTo>
                  <a:pt x="238" y="605"/>
                </a:lnTo>
                <a:lnTo>
                  <a:pt x="228" y="626"/>
                </a:lnTo>
                <a:lnTo>
                  <a:pt x="228" y="626"/>
                </a:lnTo>
                <a:lnTo>
                  <a:pt x="226" y="635"/>
                </a:lnTo>
                <a:lnTo>
                  <a:pt x="223" y="651"/>
                </a:lnTo>
                <a:lnTo>
                  <a:pt x="216" y="696"/>
                </a:lnTo>
                <a:lnTo>
                  <a:pt x="205" y="765"/>
                </a:lnTo>
                <a:lnTo>
                  <a:pt x="205" y="765"/>
                </a:lnTo>
                <a:lnTo>
                  <a:pt x="200" y="782"/>
                </a:lnTo>
                <a:lnTo>
                  <a:pt x="190" y="809"/>
                </a:lnTo>
                <a:lnTo>
                  <a:pt x="169" y="861"/>
                </a:lnTo>
                <a:lnTo>
                  <a:pt x="169" y="861"/>
                </a:lnTo>
                <a:lnTo>
                  <a:pt x="159" y="891"/>
                </a:lnTo>
                <a:lnTo>
                  <a:pt x="145" y="940"/>
                </a:lnTo>
                <a:lnTo>
                  <a:pt x="125" y="1007"/>
                </a:lnTo>
                <a:lnTo>
                  <a:pt x="125" y="1013"/>
                </a:lnTo>
                <a:lnTo>
                  <a:pt x="125" y="1013"/>
                </a:lnTo>
                <a:lnTo>
                  <a:pt x="124" y="1029"/>
                </a:lnTo>
                <a:lnTo>
                  <a:pt x="124" y="1029"/>
                </a:lnTo>
                <a:lnTo>
                  <a:pt x="111" y="1053"/>
                </a:lnTo>
                <a:lnTo>
                  <a:pt x="88" y="1099"/>
                </a:lnTo>
                <a:lnTo>
                  <a:pt x="88" y="1099"/>
                </a:lnTo>
                <a:lnTo>
                  <a:pt x="77" y="1120"/>
                </a:lnTo>
                <a:lnTo>
                  <a:pt x="65" y="1137"/>
                </a:lnTo>
                <a:lnTo>
                  <a:pt x="55" y="1149"/>
                </a:lnTo>
                <a:lnTo>
                  <a:pt x="52" y="1152"/>
                </a:lnTo>
                <a:lnTo>
                  <a:pt x="49" y="1155"/>
                </a:lnTo>
                <a:lnTo>
                  <a:pt x="49" y="1155"/>
                </a:lnTo>
                <a:lnTo>
                  <a:pt x="38" y="1158"/>
                </a:lnTo>
                <a:lnTo>
                  <a:pt x="38" y="1158"/>
                </a:lnTo>
                <a:lnTo>
                  <a:pt x="33" y="1162"/>
                </a:lnTo>
                <a:lnTo>
                  <a:pt x="26" y="1169"/>
                </a:lnTo>
                <a:lnTo>
                  <a:pt x="19" y="1178"/>
                </a:lnTo>
                <a:lnTo>
                  <a:pt x="15" y="1185"/>
                </a:lnTo>
                <a:lnTo>
                  <a:pt x="15" y="1185"/>
                </a:lnTo>
                <a:lnTo>
                  <a:pt x="10" y="1192"/>
                </a:lnTo>
                <a:lnTo>
                  <a:pt x="4" y="1198"/>
                </a:lnTo>
                <a:lnTo>
                  <a:pt x="4" y="1198"/>
                </a:lnTo>
                <a:lnTo>
                  <a:pt x="1" y="1202"/>
                </a:lnTo>
                <a:lnTo>
                  <a:pt x="0" y="1206"/>
                </a:lnTo>
                <a:lnTo>
                  <a:pt x="0" y="1210"/>
                </a:lnTo>
                <a:lnTo>
                  <a:pt x="0" y="1215"/>
                </a:lnTo>
                <a:lnTo>
                  <a:pt x="0" y="1215"/>
                </a:lnTo>
                <a:lnTo>
                  <a:pt x="1" y="1218"/>
                </a:lnTo>
                <a:lnTo>
                  <a:pt x="4" y="1221"/>
                </a:lnTo>
                <a:lnTo>
                  <a:pt x="13" y="1227"/>
                </a:lnTo>
                <a:lnTo>
                  <a:pt x="27" y="1233"/>
                </a:lnTo>
                <a:lnTo>
                  <a:pt x="46" y="1242"/>
                </a:lnTo>
                <a:lnTo>
                  <a:pt x="46" y="1242"/>
                </a:lnTo>
                <a:lnTo>
                  <a:pt x="98" y="1266"/>
                </a:lnTo>
                <a:lnTo>
                  <a:pt x="122" y="1277"/>
                </a:lnTo>
                <a:lnTo>
                  <a:pt x="131" y="1281"/>
                </a:lnTo>
                <a:lnTo>
                  <a:pt x="139" y="1282"/>
                </a:lnTo>
                <a:lnTo>
                  <a:pt x="139" y="1282"/>
                </a:lnTo>
                <a:lnTo>
                  <a:pt x="153" y="1282"/>
                </a:lnTo>
                <a:lnTo>
                  <a:pt x="171" y="1281"/>
                </a:lnTo>
                <a:lnTo>
                  <a:pt x="188" y="1277"/>
                </a:lnTo>
                <a:lnTo>
                  <a:pt x="194" y="1276"/>
                </a:lnTo>
                <a:lnTo>
                  <a:pt x="198" y="1272"/>
                </a:lnTo>
                <a:lnTo>
                  <a:pt x="198" y="1272"/>
                </a:lnTo>
                <a:lnTo>
                  <a:pt x="202" y="1269"/>
                </a:lnTo>
                <a:lnTo>
                  <a:pt x="202" y="1266"/>
                </a:lnTo>
                <a:lnTo>
                  <a:pt x="200" y="1264"/>
                </a:lnTo>
                <a:lnTo>
                  <a:pt x="198" y="1258"/>
                </a:lnTo>
                <a:lnTo>
                  <a:pt x="198" y="1258"/>
                </a:lnTo>
                <a:lnTo>
                  <a:pt x="196" y="1254"/>
                </a:lnTo>
                <a:lnTo>
                  <a:pt x="192" y="1250"/>
                </a:lnTo>
                <a:lnTo>
                  <a:pt x="187" y="1248"/>
                </a:lnTo>
                <a:lnTo>
                  <a:pt x="181" y="1247"/>
                </a:lnTo>
                <a:lnTo>
                  <a:pt x="170" y="1244"/>
                </a:lnTo>
                <a:lnTo>
                  <a:pt x="165" y="1244"/>
                </a:lnTo>
                <a:lnTo>
                  <a:pt x="165" y="1244"/>
                </a:lnTo>
                <a:lnTo>
                  <a:pt x="163" y="1242"/>
                </a:lnTo>
                <a:lnTo>
                  <a:pt x="158" y="1237"/>
                </a:lnTo>
                <a:lnTo>
                  <a:pt x="158" y="1237"/>
                </a:lnTo>
                <a:lnTo>
                  <a:pt x="154" y="1229"/>
                </a:lnTo>
                <a:lnTo>
                  <a:pt x="148" y="1212"/>
                </a:lnTo>
                <a:lnTo>
                  <a:pt x="148" y="1212"/>
                </a:lnTo>
                <a:lnTo>
                  <a:pt x="146" y="1202"/>
                </a:lnTo>
                <a:lnTo>
                  <a:pt x="147" y="1196"/>
                </a:lnTo>
                <a:lnTo>
                  <a:pt x="147" y="1196"/>
                </a:lnTo>
                <a:lnTo>
                  <a:pt x="146" y="1191"/>
                </a:lnTo>
                <a:lnTo>
                  <a:pt x="145" y="1186"/>
                </a:lnTo>
                <a:lnTo>
                  <a:pt x="141" y="1175"/>
                </a:lnTo>
                <a:lnTo>
                  <a:pt x="141" y="1175"/>
                </a:lnTo>
                <a:lnTo>
                  <a:pt x="140" y="1172"/>
                </a:lnTo>
                <a:lnTo>
                  <a:pt x="139" y="1171"/>
                </a:lnTo>
                <a:lnTo>
                  <a:pt x="136" y="1169"/>
                </a:lnTo>
                <a:lnTo>
                  <a:pt x="135" y="1169"/>
                </a:lnTo>
                <a:lnTo>
                  <a:pt x="133" y="1171"/>
                </a:lnTo>
                <a:lnTo>
                  <a:pt x="131" y="1172"/>
                </a:lnTo>
                <a:lnTo>
                  <a:pt x="131" y="1172"/>
                </a:lnTo>
                <a:lnTo>
                  <a:pt x="130" y="1171"/>
                </a:lnTo>
                <a:lnTo>
                  <a:pt x="128" y="1169"/>
                </a:lnTo>
                <a:lnTo>
                  <a:pt x="127" y="1167"/>
                </a:lnTo>
                <a:lnTo>
                  <a:pt x="127" y="1166"/>
                </a:lnTo>
                <a:lnTo>
                  <a:pt x="128" y="1163"/>
                </a:lnTo>
                <a:lnTo>
                  <a:pt x="129" y="1160"/>
                </a:lnTo>
                <a:lnTo>
                  <a:pt x="129" y="1160"/>
                </a:lnTo>
                <a:lnTo>
                  <a:pt x="145" y="1140"/>
                </a:lnTo>
                <a:lnTo>
                  <a:pt x="171" y="1102"/>
                </a:lnTo>
                <a:lnTo>
                  <a:pt x="216" y="1037"/>
                </a:lnTo>
                <a:lnTo>
                  <a:pt x="217" y="1036"/>
                </a:lnTo>
                <a:close/>
                <a:moveTo>
                  <a:pt x="600" y="471"/>
                </a:moveTo>
                <a:lnTo>
                  <a:pt x="600" y="471"/>
                </a:lnTo>
                <a:lnTo>
                  <a:pt x="602" y="472"/>
                </a:lnTo>
                <a:lnTo>
                  <a:pt x="604" y="472"/>
                </a:lnTo>
                <a:lnTo>
                  <a:pt x="606" y="472"/>
                </a:lnTo>
                <a:lnTo>
                  <a:pt x="606" y="472"/>
                </a:lnTo>
                <a:lnTo>
                  <a:pt x="620" y="474"/>
                </a:lnTo>
                <a:lnTo>
                  <a:pt x="634" y="477"/>
                </a:lnTo>
                <a:lnTo>
                  <a:pt x="634" y="477"/>
                </a:lnTo>
                <a:lnTo>
                  <a:pt x="627" y="480"/>
                </a:lnTo>
                <a:lnTo>
                  <a:pt x="620" y="485"/>
                </a:lnTo>
                <a:lnTo>
                  <a:pt x="617" y="488"/>
                </a:lnTo>
                <a:lnTo>
                  <a:pt x="617" y="488"/>
                </a:lnTo>
                <a:lnTo>
                  <a:pt x="616" y="490"/>
                </a:lnTo>
                <a:lnTo>
                  <a:pt x="616" y="491"/>
                </a:lnTo>
                <a:lnTo>
                  <a:pt x="616" y="494"/>
                </a:lnTo>
                <a:lnTo>
                  <a:pt x="616" y="494"/>
                </a:lnTo>
                <a:lnTo>
                  <a:pt x="614" y="495"/>
                </a:lnTo>
                <a:lnTo>
                  <a:pt x="613" y="495"/>
                </a:lnTo>
                <a:lnTo>
                  <a:pt x="611" y="495"/>
                </a:lnTo>
                <a:lnTo>
                  <a:pt x="611" y="495"/>
                </a:lnTo>
                <a:lnTo>
                  <a:pt x="606" y="495"/>
                </a:lnTo>
                <a:lnTo>
                  <a:pt x="602" y="495"/>
                </a:lnTo>
                <a:lnTo>
                  <a:pt x="600" y="494"/>
                </a:lnTo>
                <a:lnTo>
                  <a:pt x="600" y="494"/>
                </a:lnTo>
                <a:lnTo>
                  <a:pt x="597" y="493"/>
                </a:lnTo>
                <a:lnTo>
                  <a:pt x="596" y="493"/>
                </a:lnTo>
                <a:lnTo>
                  <a:pt x="596" y="494"/>
                </a:lnTo>
                <a:lnTo>
                  <a:pt x="594" y="494"/>
                </a:lnTo>
                <a:lnTo>
                  <a:pt x="594" y="494"/>
                </a:lnTo>
                <a:lnTo>
                  <a:pt x="591" y="493"/>
                </a:lnTo>
                <a:lnTo>
                  <a:pt x="588" y="493"/>
                </a:lnTo>
                <a:lnTo>
                  <a:pt x="584" y="494"/>
                </a:lnTo>
                <a:lnTo>
                  <a:pt x="600" y="471"/>
                </a:lnTo>
                <a:close/>
                <a:moveTo>
                  <a:pt x="673" y="485"/>
                </a:moveTo>
                <a:lnTo>
                  <a:pt x="677" y="484"/>
                </a:lnTo>
                <a:lnTo>
                  <a:pt x="677" y="484"/>
                </a:lnTo>
                <a:lnTo>
                  <a:pt x="683" y="488"/>
                </a:lnTo>
                <a:lnTo>
                  <a:pt x="693" y="497"/>
                </a:lnTo>
                <a:lnTo>
                  <a:pt x="693" y="497"/>
                </a:lnTo>
                <a:lnTo>
                  <a:pt x="703" y="507"/>
                </a:lnTo>
                <a:lnTo>
                  <a:pt x="712" y="517"/>
                </a:lnTo>
                <a:lnTo>
                  <a:pt x="712" y="517"/>
                </a:lnTo>
                <a:lnTo>
                  <a:pt x="715" y="519"/>
                </a:lnTo>
                <a:lnTo>
                  <a:pt x="717" y="520"/>
                </a:lnTo>
                <a:lnTo>
                  <a:pt x="717" y="519"/>
                </a:lnTo>
                <a:lnTo>
                  <a:pt x="717" y="518"/>
                </a:lnTo>
                <a:lnTo>
                  <a:pt x="754" y="560"/>
                </a:lnTo>
                <a:lnTo>
                  <a:pt x="754" y="560"/>
                </a:lnTo>
                <a:lnTo>
                  <a:pt x="778" y="591"/>
                </a:lnTo>
                <a:lnTo>
                  <a:pt x="794" y="612"/>
                </a:lnTo>
                <a:lnTo>
                  <a:pt x="767" y="603"/>
                </a:lnTo>
                <a:lnTo>
                  <a:pt x="767" y="603"/>
                </a:lnTo>
                <a:lnTo>
                  <a:pt x="763" y="601"/>
                </a:lnTo>
                <a:lnTo>
                  <a:pt x="760" y="601"/>
                </a:lnTo>
                <a:lnTo>
                  <a:pt x="752" y="601"/>
                </a:lnTo>
                <a:lnTo>
                  <a:pt x="746" y="604"/>
                </a:lnTo>
                <a:lnTo>
                  <a:pt x="683" y="564"/>
                </a:lnTo>
                <a:lnTo>
                  <a:pt x="669" y="535"/>
                </a:lnTo>
                <a:lnTo>
                  <a:pt x="669" y="535"/>
                </a:lnTo>
                <a:lnTo>
                  <a:pt x="669" y="536"/>
                </a:lnTo>
                <a:lnTo>
                  <a:pt x="673" y="535"/>
                </a:lnTo>
                <a:lnTo>
                  <a:pt x="673" y="535"/>
                </a:lnTo>
                <a:lnTo>
                  <a:pt x="674" y="534"/>
                </a:lnTo>
                <a:lnTo>
                  <a:pt x="676" y="531"/>
                </a:lnTo>
                <a:lnTo>
                  <a:pt x="680" y="526"/>
                </a:lnTo>
                <a:lnTo>
                  <a:pt x="680" y="526"/>
                </a:lnTo>
                <a:lnTo>
                  <a:pt x="682" y="522"/>
                </a:lnTo>
                <a:lnTo>
                  <a:pt x="682" y="517"/>
                </a:lnTo>
                <a:lnTo>
                  <a:pt x="682" y="517"/>
                </a:lnTo>
                <a:lnTo>
                  <a:pt x="680" y="509"/>
                </a:lnTo>
                <a:lnTo>
                  <a:pt x="677" y="507"/>
                </a:lnTo>
                <a:lnTo>
                  <a:pt x="677" y="507"/>
                </a:lnTo>
                <a:lnTo>
                  <a:pt x="679" y="506"/>
                </a:lnTo>
                <a:lnTo>
                  <a:pt x="677" y="501"/>
                </a:lnTo>
                <a:lnTo>
                  <a:pt x="677" y="501"/>
                </a:lnTo>
                <a:lnTo>
                  <a:pt x="676" y="499"/>
                </a:lnTo>
                <a:lnTo>
                  <a:pt x="675" y="496"/>
                </a:lnTo>
                <a:lnTo>
                  <a:pt x="673" y="494"/>
                </a:lnTo>
                <a:lnTo>
                  <a:pt x="673" y="485"/>
                </a:lnTo>
                <a:close/>
                <a:moveTo>
                  <a:pt x="972" y="961"/>
                </a:moveTo>
                <a:lnTo>
                  <a:pt x="972" y="961"/>
                </a:lnTo>
                <a:lnTo>
                  <a:pt x="970" y="979"/>
                </a:lnTo>
                <a:lnTo>
                  <a:pt x="969" y="993"/>
                </a:lnTo>
                <a:lnTo>
                  <a:pt x="968" y="999"/>
                </a:lnTo>
                <a:lnTo>
                  <a:pt x="967" y="1001"/>
                </a:lnTo>
                <a:lnTo>
                  <a:pt x="967" y="1001"/>
                </a:lnTo>
                <a:lnTo>
                  <a:pt x="962" y="1005"/>
                </a:lnTo>
                <a:lnTo>
                  <a:pt x="951" y="1011"/>
                </a:lnTo>
                <a:lnTo>
                  <a:pt x="917" y="1025"/>
                </a:lnTo>
                <a:lnTo>
                  <a:pt x="882" y="1040"/>
                </a:lnTo>
                <a:lnTo>
                  <a:pt x="860" y="1047"/>
                </a:lnTo>
                <a:lnTo>
                  <a:pt x="860" y="1047"/>
                </a:lnTo>
                <a:lnTo>
                  <a:pt x="853" y="1049"/>
                </a:lnTo>
                <a:lnTo>
                  <a:pt x="849" y="1051"/>
                </a:lnTo>
                <a:lnTo>
                  <a:pt x="847" y="1052"/>
                </a:lnTo>
                <a:lnTo>
                  <a:pt x="846" y="1051"/>
                </a:lnTo>
                <a:lnTo>
                  <a:pt x="846" y="1051"/>
                </a:lnTo>
                <a:lnTo>
                  <a:pt x="841" y="1053"/>
                </a:lnTo>
                <a:lnTo>
                  <a:pt x="829" y="1059"/>
                </a:lnTo>
                <a:lnTo>
                  <a:pt x="813" y="1069"/>
                </a:lnTo>
                <a:lnTo>
                  <a:pt x="813" y="1069"/>
                </a:lnTo>
                <a:lnTo>
                  <a:pt x="819" y="1017"/>
                </a:lnTo>
                <a:lnTo>
                  <a:pt x="825" y="963"/>
                </a:lnTo>
                <a:lnTo>
                  <a:pt x="825" y="963"/>
                </a:lnTo>
                <a:lnTo>
                  <a:pt x="826" y="960"/>
                </a:lnTo>
                <a:lnTo>
                  <a:pt x="827" y="956"/>
                </a:lnTo>
                <a:lnTo>
                  <a:pt x="829" y="951"/>
                </a:lnTo>
                <a:lnTo>
                  <a:pt x="829" y="951"/>
                </a:lnTo>
                <a:lnTo>
                  <a:pt x="827" y="945"/>
                </a:lnTo>
                <a:lnTo>
                  <a:pt x="826" y="939"/>
                </a:lnTo>
                <a:lnTo>
                  <a:pt x="823" y="934"/>
                </a:lnTo>
                <a:lnTo>
                  <a:pt x="820" y="931"/>
                </a:lnTo>
                <a:lnTo>
                  <a:pt x="820" y="931"/>
                </a:lnTo>
                <a:lnTo>
                  <a:pt x="817" y="925"/>
                </a:lnTo>
                <a:lnTo>
                  <a:pt x="813" y="920"/>
                </a:lnTo>
                <a:lnTo>
                  <a:pt x="813" y="920"/>
                </a:lnTo>
                <a:lnTo>
                  <a:pt x="804" y="905"/>
                </a:lnTo>
                <a:lnTo>
                  <a:pt x="790" y="876"/>
                </a:lnTo>
                <a:lnTo>
                  <a:pt x="769" y="835"/>
                </a:lnTo>
                <a:lnTo>
                  <a:pt x="825" y="802"/>
                </a:lnTo>
                <a:lnTo>
                  <a:pt x="869" y="862"/>
                </a:lnTo>
                <a:lnTo>
                  <a:pt x="869" y="862"/>
                </a:lnTo>
                <a:lnTo>
                  <a:pt x="882" y="888"/>
                </a:lnTo>
                <a:lnTo>
                  <a:pt x="882" y="888"/>
                </a:lnTo>
                <a:lnTo>
                  <a:pt x="888" y="901"/>
                </a:lnTo>
                <a:lnTo>
                  <a:pt x="892" y="908"/>
                </a:lnTo>
                <a:lnTo>
                  <a:pt x="893" y="914"/>
                </a:lnTo>
                <a:lnTo>
                  <a:pt x="893" y="914"/>
                </a:lnTo>
                <a:lnTo>
                  <a:pt x="894" y="925"/>
                </a:lnTo>
                <a:lnTo>
                  <a:pt x="895" y="933"/>
                </a:lnTo>
                <a:lnTo>
                  <a:pt x="895" y="933"/>
                </a:lnTo>
                <a:lnTo>
                  <a:pt x="895" y="936"/>
                </a:lnTo>
                <a:lnTo>
                  <a:pt x="895" y="937"/>
                </a:lnTo>
                <a:lnTo>
                  <a:pt x="899" y="938"/>
                </a:lnTo>
                <a:lnTo>
                  <a:pt x="899" y="938"/>
                </a:lnTo>
                <a:lnTo>
                  <a:pt x="909" y="943"/>
                </a:lnTo>
                <a:lnTo>
                  <a:pt x="913" y="944"/>
                </a:lnTo>
                <a:lnTo>
                  <a:pt x="922" y="925"/>
                </a:lnTo>
                <a:lnTo>
                  <a:pt x="972" y="961"/>
                </a:lnTo>
                <a:close/>
                <a:moveTo>
                  <a:pt x="1119" y="1065"/>
                </a:moveTo>
                <a:lnTo>
                  <a:pt x="1119" y="1065"/>
                </a:lnTo>
                <a:lnTo>
                  <a:pt x="1124" y="1068"/>
                </a:lnTo>
                <a:lnTo>
                  <a:pt x="1135" y="1077"/>
                </a:lnTo>
                <a:lnTo>
                  <a:pt x="1149" y="1093"/>
                </a:lnTo>
                <a:lnTo>
                  <a:pt x="1149" y="1093"/>
                </a:lnTo>
                <a:lnTo>
                  <a:pt x="1156" y="1106"/>
                </a:lnTo>
                <a:lnTo>
                  <a:pt x="1162" y="1118"/>
                </a:lnTo>
                <a:lnTo>
                  <a:pt x="1171" y="1132"/>
                </a:lnTo>
                <a:lnTo>
                  <a:pt x="1171" y="1132"/>
                </a:lnTo>
                <a:lnTo>
                  <a:pt x="1176" y="1138"/>
                </a:lnTo>
                <a:lnTo>
                  <a:pt x="1183" y="1143"/>
                </a:lnTo>
                <a:lnTo>
                  <a:pt x="1195" y="1149"/>
                </a:lnTo>
                <a:lnTo>
                  <a:pt x="1205" y="1154"/>
                </a:lnTo>
                <a:lnTo>
                  <a:pt x="1209" y="1155"/>
                </a:lnTo>
                <a:lnTo>
                  <a:pt x="1211" y="1162"/>
                </a:lnTo>
                <a:lnTo>
                  <a:pt x="1211" y="1162"/>
                </a:lnTo>
                <a:lnTo>
                  <a:pt x="1202" y="1161"/>
                </a:lnTo>
                <a:lnTo>
                  <a:pt x="1192" y="1160"/>
                </a:lnTo>
                <a:lnTo>
                  <a:pt x="1181" y="1160"/>
                </a:lnTo>
                <a:lnTo>
                  <a:pt x="1181" y="1160"/>
                </a:lnTo>
                <a:lnTo>
                  <a:pt x="1169" y="1162"/>
                </a:lnTo>
                <a:lnTo>
                  <a:pt x="1159" y="1166"/>
                </a:lnTo>
                <a:lnTo>
                  <a:pt x="1149" y="1169"/>
                </a:lnTo>
                <a:lnTo>
                  <a:pt x="1149" y="1169"/>
                </a:lnTo>
                <a:lnTo>
                  <a:pt x="1145" y="1149"/>
                </a:lnTo>
                <a:lnTo>
                  <a:pt x="1145" y="1149"/>
                </a:lnTo>
                <a:lnTo>
                  <a:pt x="1141" y="1144"/>
                </a:lnTo>
                <a:lnTo>
                  <a:pt x="1137" y="1140"/>
                </a:lnTo>
                <a:lnTo>
                  <a:pt x="1131" y="1135"/>
                </a:lnTo>
                <a:lnTo>
                  <a:pt x="1128" y="1123"/>
                </a:lnTo>
                <a:lnTo>
                  <a:pt x="1128" y="1112"/>
                </a:lnTo>
                <a:lnTo>
                  <a:pt x="1128" y="1112"/>
                </a:lnTo>
                <a:lnTo>
                  <a:pt x="1125" y="1100"/>
                </a:lnTo>
                <a:lnTo>
                  <a:pt x="1123" y="1087"/>
                </a:lnTo>
                <a:lnTo>
                  <a:pt x="1123" y="1087"/>
                </a:lnTo>
                <a:lnTo>
                  <a:pt x="1120" y="1075"/>
                </a:lnTo>
                <a:lnTo>
                  <a:pt x="1119" y="1065"/>
                </a:lnTo>
                <a:lnTo>
                  <a:pt x="1119" y="1065"/>
                </a:lnTo>
                <a:close/>
                <a:moveTo>
                  <a:pt x="817" y="1115"/>
                </a:moveTo>
                <a:lnTo>
                  <a:pt x="817" y="1115"/>
                </a:lnTo>
                <a:lnTo>
                  <a:pt x="809" y="1121"/>
                </a:lnTo>
                <a:lnTo>
                  <a:pt x="802" y="1129"/>
                </a:lnTo>
                <a:lnTo>
                  <a:pt x="802" y="1133"/>
                </a:lnTo>
                <a:lnTo>
                  <a:pt x="807" y="1145"/>
                </a:lnTo>
                <a:lnTo>
                  <a:pt x="807" y="1145"/>
                </a:lnTo>
                <a:lnTo>
                  <a:pt x="808" y="1148"/>
                </a:lnTo>
                <a:lnTo>
                  <a:pt x="809" y="1149"/>
                </a:lnTo>
                <a:lnTo>
                  <a:pt x="809" y="1151"/>
                </a:lnTo>
                <a:lnTo>
                  <a:pt x="809" y="1151"/>
                </a:lnTo>
                <a:lnTo>
                  <a:pt x="807" y="1152"/>
                </a:lnTo>
                <a:lnTo>
                  <a:pt x="803" y="1155"/>
                </a:lnTo>
                <a:lnTo>
                  <a:pt x="803" y="1155"/>
                </a:lnTo>
                <a:lnTo>
                  <a:pt x="800" y="1156"/>
                </a:lnTo>
                <a:lnTo>
                  <a:pt x="800" y="1156"/>
                </a:lnTo>
                <a:lnTo>
                  <a:pt x="800" y="1158"/>
                </a:lnTo>
                <a:lnTo>
                  <a:pt x="800" y="1158"/>
                </a:lnTo>
                <a:lnTo>
                  <a:pt x="802" y="1162"/>
                </a:lnTo>
                <a:lnTo>
                  <a:pt x="803" y="1164"/>
                </a:lnTo>
                <a:lnTo>
                  <a:pt x="803" y="1166"/>
                </a:lnTo>
                <a:lnTo>
                  <a:pt x="803" y="1166"/>
                </a:lnTo>
                <a:lnTo>
                  <a:pt x="803" y="1173"/>
                </a:lnTo>
                <a:lnTo>
                  <a:pt x="803" y="1179"/>
                </a:lnTo>
                <a:lnTo>
                  <a:pt x="803" y="1179"/>
                </a:lnTo>
                <a:lnTo>
                  <a:pt x="796" y="1177"/>
                </a:lnTo>
                <a:lnTo>
                  <a:pt x="783" y="1172"/>
                </a:lnTo>
                <a:lnTo>
                  <a:pt x="783" y="1172"/>
                </a:lnTo>
                <a:lnTo>
                  <a:pt x="777" y="1171"/>
                </a:lnTo>
                <a:lnTo>
                  <a:pt x="769" y="1171"/>
                </a:lnTo>
                <a:lnTo>
                  <a:pt x="762" y="1172"/>
                </a:lnTo>
                <a:lnTo>
                  <a:pt x="762" y="1172"/>
                </a:lnTo>
                <a:lnTo>
                  <a:pt x="757" y="1162"/>
                </a:lnTo>
                <a:lnTo>
                  <a:pt x="757" y="1162"/>
                </a:lnTo>
                <a:lnTo>
                  <a:pt x="755" y="1156"/>
                </a:lnTo>
                <a:lnTo>
                  <a:pt x="752" y="1152"/>
                </a:lnTo>
                <a:lnTo>
                  <a:pt x="757" y="1095"/>
                </a:lnTo>
                <a:lnTo>
                  <a:pt x="773" y="1086"/>
                </a:lnTo>
                <a:lnTo>
                  <a:pt x="780" y="1092"/>
                </a:lnTo>
                <a:lnTo>
                  <a:pt x="780" y="1092"/>
                </a:lnTo>
                <a:lnTo>
                  <a:pt x="790" y="1092"/>
                </a:lnTo>
                <a:lnTo>
                  <a:pt x="790" y="1092"/>
                </a:lnTo>
                <a:lnTo>
                  <a:pt x="797" y="1095"/>
                </a:lnTo>
                <a:lnTo>
                  <a:pt x="807" y="1100"/>
                </a:lnTo>
                <a:lnTo>
                  <a:pt x="807" y="1100"/>
                </a:lnTo>
                <a:lnTo>
                  <a:pt x="811" y="1104"/>
                </a:lnTo>
                <a:lnTo>
                  <a:pt x="814" y="1109"/>
                </a:lnTo>
                <a:lnTo>
                  <a:pt x="817" y="1115"/>
                </a:lnTo>
                <a:lnTo>
                  <a:pt x="817" y="11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CC73EC53-6179-4364-B16C-676C092A541F}"/>
              </a:ext>
            </a:extLst>
          </p:cNvPr>
          <p:cNvSpPr>
            <a:spLocks noEditPoints="1"/>
          </p:cNvSpPr>
          <p:nvPr/>
        </p:nvSpPr>
        <p:spPr bwMode="auto">
          <a:xfrm>
            <a:off x="4301211" y="883385"/>
            <a:ext cx="1303577" cy="1575740"/>
          </a:xfrm>
          <a:custGeom>
            <a:avLst/>
            <a:gdLst>
              <a:gd name="T0" fmla="*/ 750 w 1116"/>
              <a:gd name="T1" fmla="*/ 691 h 1349"/>
              <a:gd name="T2" fmla="*/ 732 w 1116"/>
              <a:gd name="T3" fmla="*/ 758 h 1349"/>
              <a:gd name="T4" fmla="*/ 738 w 1116"/>
              <a:gd name="T5" fmla="*/ 983 h 1349"/>
              <a:gd name="T6" fmla="*/ 848 w 1116"/>
              <a:gd name="T7" fmla="*/ 1093 h 1349"/>
              <a:gd name="T8" fmla="*/ 824 w 1116"/>
              <a:gd name="T9" fmla="*/ 1206 h 1349"/>
              <a:gd name="T10" fmla="*/ 736 w 1116"/>
              <a:gd name="T11" fmla="*/ 1289 h 1349"/>
              <a:gd name="T12" fmla="*/ 852 w 1116"/>
              <a:gd name="T13" fmla="*/ 1321 h 1349"/>
              <a:gd name="T14" fmla="*/ 911 w 1116"/>
              <a:gd name="T15" fmla="*/ 1233 h 1349"/>
              <a:gd name="T16" fmla="*/ 991 w 1116"/>
              <a:gd name="T17" fmla="*/ 1150 h 1349"/>
              <a:gd name="T18" fmla="*/ 943 w 1116"/>
              <a:gd name="T19" fmla="*/ 1104 h 1349"/>
              <a:gd name="T20" fmla="*/ 961 w 1116"/>
              <a:gd name="T21" fmla="*/ 862 h 1349"/>
              <a:gd name="T22" fmla="*/ 1036 w 1116"/>
              <a:gd name="T23" fmla="*/ 665 h 1349"/>
              <a:gd name="T24" fmla="*/ 1066 w 1116"/>
              <a:gd name="T25" fmla="*/ 426 h 1349"/>
              <a:gd name="T26" fmla="*/ 1096 w 1116"/>
              <a:gd name="T27" fmla="*/ 228 h 1349"/>
              <a:gd name="T28" fmla="*/ 1102 w 1116"/>
              <a:gd name="T29" fmla="*/ 182 h 1349"/>
              <a:gd name="T30" fmla="*/ 1061 w 1116"/>
              <a:gd name="T31" fmla="*/ 122 h 1349"/>
              <a:gd name="T32" fmla="*/ 1015 w 1116"/>
              <a:gd name="T33" fmla="*/ 0 h 1349"/>
              <a:gd name="T34" fmla="*/ 901 w 1116"/>
              <a:gd name="T35" fmla="*/ 81 h 1349"/>
              <a:gd name="T36" fmla="*/ 895 w 1116"/>
              <a:gd name="T37" fmla="*/ 121 h 1349"/>
              <a:gd name="T38" fmla="*/ 911 w 1116"/>
              <a:gd name="T39" fmla="*/ 179 h 1349"/>
              <a:gd name="T40" fmla="*/ 912 w 1116"/>
              <a:gd name="T41" fmla="*/ 208 h 1349"/>
              <a:gd name="T42" fmla="*/ 846 w 1116"/>
              <a:gd name="T43" fmla="*/ 248 h 1349"/>
              <a:gd name="T44" fmla="*/ 783 w 1116"/>
              <a:gd name="T45" fmla="*/ 334 h 1349"/>
              <a:gd name="T46" fmla="*/ 671 w 1116"/>
              <a:gd name="T47" fmla="*/ 481 h 1349"/>
              <a:gd name="T48" fmla="*/ 644 w 1116"/>
              <a:gd name="T49" fmla="*/ 505 h 1349"/>
              <a:gd name="T50" fmla="*/ 576 w 1116"/>
              <a:gd name="T51" fmla="*/ 495 h 1349"/>
              <a:gd name="T52" fmla="*/ 529 w 1116"/>
              <a:gd name="T53" fmla="*/ 610 h 1349"/>
              <a:gd name="T54" fmla="*/ 354 w 1116"/>
              <a:gd name="T55" fmla="*/ 775 h 1349"/>
              <a:gd name="T56" fmla="*/ 180 w 1116"/>
              <a:gd name="T57" fmla="*/ 866 h 1349"/>
              <a:gd name="T58" fmla="*/ 118 w 1116"/>
              <a:gd name="T59" fmla="*/ 838 h 1349"/>
              <a:gd name="T60" fmla="*/ 64 w 1116"/>
              <a:gd name="T61" fmla="*/ 900 h 1349"/>
              <a:gd name="T62" fmla="*/ 135 w 1116"/>
              <a:gd name="T63" fmla="*/ 925 h 1349"/>
              <a:gd name="T64" fmla="*/ 111 w 1116"/>
              <a:gd name="T65" fmla="*/ 993 h 1349"/>
              <a:gd name="T66" fmla="*/ 65 w 1116"/>
              <a:gd name="T67" fmla="*/ 1101 h 1349"/>
              <a:gd name="T68" fmla="*/ 12 w 1116"/>
              <a:gd name="T69" fmla="*/ 1213 h 1349"/>
              <a:gd name="T70" fmla="*/ 27 w 1116"/>
              <a:gd name="T71" fmla="*/ 1285 h 1349"/>
              <a:gd name="T72" fmla="*/ 95 w 1116"/>
              <a:gd name="T73" fmla="*/ 1343 h 1349"/>
              <a:gd name="T74" fmla="*/ 159 w 1116"/>
              <a:gd name="T75" fmla="*/ 1273 h 1349"/>
              <a:gd name="T76" fmla="*/ 127 w 1116"/>
              <a:gd name="T77" fmla="*/ 1195 h 1349"/>
              <a:gd name="T78" fmla="*/ 214 w 1116"/>
              <a:gd name="T79" fmla="*/ 1204 h 1349"/>
              <a:gd name="T80" fmla="*/ 364 w 1116"/>
              <a:gd name="T81" fmla="*/ 1208 h 1349"/>
              <a:gd name="T82" fmla="*/ 381 w 1116"/>
              <a:gd name="T83" fmla="*/ 1279 h 1349"/>
              <a:gd name="T84" fmla="*/ 449 w 1116"/>
              <a:gd name="T85" fmla="*/ 1326 h 1349"/>
              <a:gd name="T86" fmla="*/ 539 w 1116"/>
              <a:gd name="T87" fmla="*/ 1281 h 1349"/>
              <a:gd name="T88" fmla="*/ 421 w 1116"/>
              <a:gd name="T89" fmla="*/ 1087 h 1349"/>
              <a:gd name="T90" fmla="*/ 579 w 1116"/>
              <a:gd name="T91" fmla="*/ 1035 h 1349"/>
              <a:gd name="T92" fmla="*/ 630 w 1116"/>
              <a:gd name="T93" fmla="*/ 758 h 1349"/>
              <a:gd name="T94" fmla="*/ 623 w 1116"/>
              <a:gd name="T95" fmla="*/ 655 h 1349"/>
              <a:gd name="T96" fmla="*/ 670 w 1116"/>
              <a:gd name="T97" fmla="*/ 585 h 1349"/>
              <a:gd name="T98" fmla="*/ 728 w 1116"/>
              <a:gd name="T99" fmla="*/ 579 h 1349"/>
              <a:gd name="T100" fmla="*/ 822 w 1116"/>
              <a:gd name="T101" fmla="*/ 943 h 1349"/>
              <a:gd name="T102" fmla="*/ 825 w 1116"/>
              <a:gd name="T103" fmla="*/ 869 h 1349"/>
              <a:gd name="T104" fmla="*/ 624 w 1116"/>
              <a:gd name="T105" fmla="*/ 557 h 1349"/>
              <a:gd name="T106" fmla="*/ 635 w 1116"/>
              <a:gd name="T107" fmla="*/ 602 h 1349"/>
              <a:gd name="T108" fmla="*/ 608 w 1116"/>
              <a:gd name="T109" fmla="*/ 538 h 1349"/>
              <a:gd name="T110" fmla="*/ 393 w 1116"/>
              <a:gd name="T111" fmla="*/ 1195 h 1349"/>
              <a:gd name="T112" fmla="*/ 368 w 1116"/>
              <a:gd name="T113" fmla="*/ 1104 h 1349"/>
              <a:gd name="T114" fmla="*/ 94 w 1116"/>
              <a:gd name="T115" fmla="*/ 1099 h 1349"/>
              <a:gd name="T116" fmla="*/ 67 w 1116"/>
              <a:gd name="T117" fmla="*/ 1191 h 1349"/>
              <a:gd name="T118" fmla="*/ 66 w 1116"/>
              <a:gd name="T119" fmla="*/ 1197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6" h="1349">
                <a:moveTo>
                  <a:pt x="749" y="568"/>
                </a:moveTo>
                <a:lnTo>
                  <a:pt x="749" y="568"/>
                </a:lnTo>
                <a:lnTo>
                  <a:pt x="748" y="576"/>
                </a:lnTo>
                <a:lnTo>
                  <a:pt x="749" y="585"/>
                </a:lnTo>
                <a:lnTo>
                  <a:pt x="751" y="595"/>
                </a:lnTo>
                <a:lnTo>
                  <a:pt x="751" y="595"/>
                </a:lnTo>
                <a:lnTo>
                  <a:pt x="756" y="603"/>
                </a:lnTo>
                <a:lnTo>
                  <a:pt x="761" y="609"/>
                </a:lnTo>
                <a:lnTo>
                  <a:pt x="765" y="614"/>
                </a:lnTo>
                <a:lnTo>
                  <a:pt x="765" y="614"/>
                </a:lnTo>
                <a:lnTo>
                  <a:pt x="756" y="644"/>
                </a:lnTo>
                <a:lnTo>
                  <a:pt x="745" y="682"/>
                </a:lnTo>
                <a:lnTo>
                  <a:pt x="745" y="682"/>
                </a:lnTo>
                <a:lnTo>
                  <a:pt x="744" y="685"/>
                </a:lnTo>
                <a:lnTo>
                  <a:pt x="745" y="688"/>
                </a:lnTo>
                <a:lnTo>
                  <a:pt x="748" y="690"/>
                </a:lnTo>
                <a:lnTo>
                  <a:pt x="750" y="691"/>
                </a:lnTo>
                <a:lnTo>
                  <a:pt x="751" y="691"/>
                </a:lnTo>
                <a:lnTo>
                  <a:pt x="749" y="695"/>
                </a:lnTo>
                <a:lnTo>
                  <a:pt x="749" y="695"/>
                </a:lnTo>
                <a:lnTo>
                  <a:pt x="738" y="705"/>
                </a:lnTo>
                <a:lnTo>
                  <a:pt x="738" y="705"/>
                </a:lnTo>
                <a:lnTo>
                  <a:pt x="736" y="710"/>
                </a:lnTo>
                <a:lnTo>
                  <a:pt x="734" y="714"/>
                </a:lnTo>
                <a:lnTo>
                  <a:pt x="733" y="718"/>
                </a:lnTo>
                <a:lnTo>
                  <a:pt x="732" y="722"/>
                </a:lnTo>
                <a:lnTo>
                  <a:pt x="732" y="722"/>
                </a:lnTo>
                <a:lnTo>
                  <a:pt x="730" y="724"/>
                </a:lnTo>
                <a:lnTo>
                  <a:pt x="728" y="728"/>
                </a:lnTo>
                <a:lnTo>
                  <a:pt x="728" y="735"/>
                </a:lnTo>
                <a:lnTo>
                  <a:pt x="728" y="735"/>
                </a:lnTo>
                <a:lnTo>
                  <a:pt x="730" y="746"/>
                </a:lnTo>
                <a:lnTo>
                  <a:pt x="732" y="758"/>
                </a:lnTo>
                <a:lnTo>
                  <a:pt x="732" y="758"/>
                </a:lnTo>
                <a:lnTo>
                  <a:pt x="734" y="765"/>
                </a:lnTo>
                <a:lnTo>
                  <a:pt x="739" y="770"/>
                </a:lnTo>
                <a:lnTo>
                  <a:pt x="745" y="775"/>
                </a:lnTo>
                <a:lnTo>
                  <a:pt x="745" y="775"/>
                </a:lnTo>
                <a:lnTo>
                  <a:pt x="722" y="834"/>
                </a:lnTo>
                <a:lnTo>
                  <a:pt x="708" y="879"/>
                </a:lnTo>
                <a:lnTo>
                  <a:pt x="703" y="896"/>
                </a:lnTo>
                <a:lnTo>
                  <a:pt x="702" y="906"/>
                </a:lnTo>
                <a:lnTo>
                  <a:pt x="702" y="906"/>
                </a:lnTo>
                <a:lnTo>
                  <a:pt x="703" y="918"/>
                </a:lnTo>
                <a:lnTo>
                  <a:pt x="705" y="929"/>
                </a:lnTo>
                <a:lnTo>
                  <a:pt x="711" y="949"/>
                </a:lnTo>
                <a:lnTo>
                  <a:pt x="711" y="949"/>
                </a:lnTo>
                <a:lnTo>
                  <a:pt x="715" y="958"/>
                </a:lnTo>
                <a:lnTo>
                  <a:pt x="720" y="965"/>
                </a:lnTo>
                <a:lnTo>
                  <a:pt x="727" y="972"/>
                </a:lnTo>
                <a:lnTo>
                  <a:pt x="738" y="983"/>
                </a:lnTo>
                <a:lnTo>
                  <a:pt x="738" y="983"/>
                </a:lnTo>
                <a:lnTo>
                  <a:pt x="766" y="1012"/>
                </a:lnTo>
                <a:lnTo>
                  <a:pt x="777" y="1024"/>
                </a:lnTo>
                <a:lnTo>
                  <a:pt x="782" y="1030"/>
                </a:lnTo>
                <a:lnTo>
                  <a:pt x="782" y="1030"/>
                </a:lnTo>
                <a:lnTo>
                  <a:pt x="791" y="1042"/>
                </a:lnTo>
                <a:lnTo>
                  <a:pt x="797" y="1051"/>
                </a:lnTo>
                <a:lnTo>
                  <a:pt x="802" y="1057"/>
                </a:lnTo>
                <a:lnTo>
                  <a:pt x="802" y="1057"/>
                </a:lnTo>
                <a:lnTo>
                  <a:pt x="803" y="1059"/>
                </a:lnTo>
                <a:lnTo>
                  <a:pt x="807" y="1062"/>
                </a:lnTo>
                <a:lnTo>
                  <a:pt x="818" y="1069"/>
                </a:lnTo>
                <a:lnTo>
                  <a:pt x="828" y="1075"/>
                </a:lnTo>
                <a:lnTo>
                  <a:pt x="835" y="1080"/>
                </a:lnTo>
                <a:lnTo>
                  <a:pt x="835" y="1080"/>
                </a:lnTo>
                <a:lnTo>
                  <a:pt x="848" y="1093"/>
                </a:lnTo>
                <a:lnTo>
                  <a:pt x="848" y="1093"/>
                </a:lnTo>
                <a:lnTo>
                  <a:pt x="853" y="1098"/>
                </a:lnTo>
                <a:lnTo>
                  <a:pt x="854" y="1102"/>
                </a:lnTo>
                <a:lnTo>
                  <a:pt x="853" y="1104"/>
                </a:lnTo>
                <a:lnTo>
                  <a:pt x="852" y="1108"/>
                </a:lnTo>
                <a:lnTo>
                  <a:pt x="852" y="1108"/>
                </a:lnTo>
                <a:lnTo>
                  <a:pt x="849" y="1115"/>
                </a:lnTo>
                <a:lnTo>
                  <a:pt x="848" y="1124"/>
                </a:lnTo>
                <a:lnTo>
                  <a:pt x="848" y="1124"/>
                </a:lnTo>
                <a:lnTo>
                  <a:pt x="847" y="1141"/>
                </a:lnTo>
                <a:lnTo>
                  <a:pt x="846" y="1165"/>
                </a:lnTo>
                <a:lnTo>
                  <a:pt x="846" y="1165"/>
                </a:lnTo>
                <a:lnTo>
                  <a:pt x="843" y="1178"/>
                </a:lnTo>
                <a:lnTo>
                  <a:pt x="842" y="1181"/>
                </a:lnTo>
                <a:lnTo>
                  <a:pt x="838" y="1184"/>
                </a:lnTo>
                <a:lnTo>
                  <a:pt x="838" y="1184"/>
                </a:lnTo>
                <a:lnTo>
                  <a:pt x="828" y="1199"/>
                </a:lnTo>
                <a:lnTo>
                  <a:pt x="824" y="1206"/>
                </a:lnTo>
                <a:lnTo>
                  <a:pt x="822" y="1211"/>
                </a:lnTo>
                <a:lnTo>
                  <a:pt x="822" y="1211"/>
                </a:lnTo>
                <a:lnTo>
                  <a:pt x="822" y="1216"/>
                </a:lnTo>
                <a:lnTo>
                  <a:pt x="823" y="1219"/>
                </a:lnTo>
                <a:lnTo>
                  <a:pt x="825" y="1222"/>
                </a:lnTo>
                <a:lnTo>
                  <a:pt x="825" y="1222"/>
                </a:lnTo>
                <a:lnTo>
                  <a:pt x="808" y="1245"/>
                </a:lnTo>
                <a:lnTo>
                  <a:pt x="808" y="1245"/>
                </a:lnTo>
                <a:lnTo>
                  <a:pt x="801" y="1254"/>
                </a:lnTo>
                <a:lnTo>
                  <a:pt x="790" y="1263"/>
                </a:lnTo>
                <a:lnTo>
                  <a:pt x="779" y="1271"/>
                </a:lnTo>
                <a:lnTo>
                  <a:pt x="772" y="1275"/>
                </a:lnTo>
                <a:lnTo>
                  <a:pt x="772" y="1275"/>
                </a:lnTo>
                <a:lnTo>
                  <a:pt x="762" y="1277"/>
                </a:lnTo>
                <a:lnTo>
                  <a:pt x="748" y="1282"/>
                </a:lnTo>
                <a:lnTo>
                  <a:pt x="742" y="1286"/>
                </a:lnTo>
                <a:lnTo>
                  <a:pt x="736" y="1289"/>
                </a:lnTo>
                <a:lnTo>
                  <a:pt x="732" y="1293"/>
                </a:lnTo>
                <a:lnTo>
                  <a:pt x="732" y="1296"/>
                </a:lnTo>
                <a:lnTo>
                  <a:pt x="732" y="1298"/>
                </a:lnTo>
                <a:lnTo>
                  <a:pt x="732" y="1298"/>
                </a:lnTo>
                <a:lnTo>
                  <a:pt x="732" y="1302"/>
                </a:lnTo>
                <a:lnTo>
                  <a:pt x="733" y="1304"/>
                </a:lnTo>
                <a:lnTo>
                  <a:pt x="738" y="1308"/>
                </a:lnTo>
                <a:lnTo>
                  <a:pt x="744" y="1311"/>
                </a:lnTo>
                <a:lnTo>
                  <a:pt x="751" y="1314"/>
                </a:lnTo>
                <a:lnTo>
                  <a:pt x="765" y="1317"/>
                </a:lnTo>
                <a:lnTo>
                  <a:pt x="772" y="1319"/>
                </a:lnTo>
                <a:lnTo>
                  <a:pt x="772" y="1319"/>
                </a:lnTo>
                <a:lnTo>
                  <a:pt x="780" y="1320"/>
                </a:lnTo>
                <a:lnTo>
                  <a:pt x="796" y="1321"/>
                </a:lnTo>
                <a:lnTo>
                  <a:pt x="831" y="1322"/>
                </a:lnTo>
                <a:lnTo>
                  <a:pt x="831" y="1322"/>
                </a:lnTo>
                <a:lnTo>
                  <a:pt x="852" y="1321"/>
                </a:lnTo>
                <a:lnTo>
                  <a:pt x="877" y="1317"/>
                </a:lnTo>
                <a:lnTo>
                  <a:pt x="900" y="1314"/>
                </a:lnTo>
                <a:lnTo>
                  <a:pt x="912" y="1312"/>
                </a:lnTo>
                <a:lnTo>
                  <a:pt x="912" y="1312"/>
                </a:lnTo>
                <a:lnTo>
                  <a:pt x="912" y="1310"/>
                </a:lnTo>
                <a:lnTo>
                  <a:pt x="914" y="1306"/>
                </a:lnTo>
                <a:lnTo>
                  <a:pt x="912" y="1296"/>
                </a:lnTo>
                <a:lnTo>
                  <a:pt x="911" y="1283"/>
                </a:lnTo>
                <a:lnTo>
                  <a:pt x="909" y="1275"/>
                </a:lnTo>
                <a:lnTo>
                  <a:pt x="909" y="1275"/>
                </a:lnTo>
                <a:lnTo>
                  <a:pt x="903" y="1262"/>
                </a:lnTo>
                <a:lnTo>
                  <a:pt x="899" y="1254"/>
                </a:lnTo>
                <a:lnTo>
                  <a:pt x="899" y="1252"/>
                </a:lnTo>
                <a:lnTo>
                  <a:pt x="899" y="1252"/>
                </a:lnTo>
                <a:lnTo>
                  <a:pt x="901" y="1239"/>
                </a:lnTo>
                <a:lnTo>
                  <a:pt x="901" y="1239"/>
                </a:lnTo>
                <a:lnTo>
                  <a:pt x="911" y="1233"/>
                </a:lnTo>
                <a:lnTo>
                  <a:pt x="928" y="1222"/>
                </a:lnTo>
                <a:lnTo>
                  <a:pt x="928" y="1222"/>
                </a:lnTo>
                <a:lnTo>
                  <a:pt x="940" y="1214"/>
                </a:lnTo>
                <a:lnTo>
                  <a:pt x="955" y="1205"/>
                </a:lnTo>
                <a:lnTo>
                  <a:pt x="969" y="1196"/>
                </a:lnTo>
                <a:lnTo>
                  <a:pt x="983" y="1188"/>
                </a:lnTo>
                <a:lnTo>
                  <a:pt x="983" y="1188"/>
                </a:lnTo>
                <a:lnTo>
                  <a:pt x="986" y="1184"/>
                </a:lnTo>
                <a:lnTo>
                  <a:pt x="990" y="1181"/>
                </a:lnTo>
                <a:lnTo>
                  <a:pt x="992" y="1176"/>
                </a:lnTo>
                <a:lnTo>
                  <a:pt x="993" y="1172"/>
                </a:lnTo>
                <a:lnTo>
                  <a:pt x="995" y="1165"/>
                </a:lnTo>
                <a:lnTo>
                  <a:pt x="996" y="1158"/>
                </a:lnTo>
                <a:lnTo>
                  <a:pt x="996" y="1158"/>
                </a:lnTo>
                <a:lnTo>
                  <a:pt x="996" y="1155"/>
                </a:lnTo>
                <a:lnTo>
                  <a:pt x="995" y="1153"/>
                </a:lnTo>
                <a:lnTo>
                  <a:pt x="991" y="1150"/>
                </a:lnTo>
                <a:lnTo>
                  <a:pt x="986" y="1148"/>
                </a:lnTo>
                <a:lnTo>
                  <a:pt x="983" y="1144"/>
                </a:lnTo>
                <a:lnTo>
                  <a:pt x="983" y="1144"/>
                </a:lnTo>
                <a:lnTo>
                  <a:pt x="978" y="1141"/>
                </a:lnTo>
                <a:lnTo>
                  <a:pt x="972" y="1137"/>
                </a:lnTo>
                <a:lnTo>
                  <a:pt x="966" y="1132"/>
                </a:lnTo>
                <a:lnTo>
                  <a:pt x="963" y="1130"/>
                </a:lnTo>
                <a:lnTo>
                  <a:pt x="962" y="1127"/>
                </a:lnTo>
                <a:lnTo>
                  <a:pt x="962" y="1127"/>
                </a:lnTo>
                <a:lnTo>
                  <a:pt x="960" y="1122"/>
                </a:lnTo>
                <a:lnTo>
                  <a:pt x="957" y="1119"/>
                </a:lnTo>
                <a:lnTo>
                  <a:pt x="955" y="1115"/>
                </a:lnTo>
                <a:lnTo>
                  <a:pt x="952" y="1110"/>
                </a:lnTo>
                <a:lnTo>
                  <a:pt x="952" y="1110"/>
                </a:lnTo>
                <a:lnTo>
                  <a:pt x="951" y="1108"/>
                </a:lnTo>
                <a:lnTo>
                  <a:pt x="949" y="1107"/>
                </a:lnTo>
                <a:lnTo>
                  <a:pt x="943" y="1104"/>
                </a:lnTo>
                <a:lnTo>
                  <a:pt x="938" y="1103"/>
                </a:lnTo>
                <a:lnTo>
                  <a:pt x="935" y="1104"/>
                </a:lnTo>
                <a:lnTo>
                  <a:pt x="935" y="1104"/>
                </a:lnTo>
                <a:lnTo>
                  <a:pt x="935" y="1081"/>
                </a:lnTo>
                <a:lnTo>
                  <a:pt x="934" y="1063"/>
                </a:lnTo>
                <a:lnTo>
                  <a:pt x="932" y="1047"/>
                </a:lnTo>
                <a:lnTo>
                  <a:pt x="932" y="1047"/>
                </a:lnTo>
                <a:lnTo>
                  <a:pt x="929" y="1023"/>
                </a:lnTo>
                <a:lnTo>
                  <a:pt x="928" y="989"/>
                </a:lnTo>
                <a:lnTo>
                  <a:pt x="928" y="957"/>
                </a:lnTo>
                <a:lnTo>
                  <a:pt x="928" y="940"/>
                </a:lnTo>
                <a:lnTo>
                  <a:pt x="928" y="940"/>
                </a:lnTo>
                <a:lnTo>
                  <a:pt x="933" y="927"/>
                </a:lnTo>
                <a:lnTo>
                  <a:pt x="949" y="892"/>
                </a:lnTo>
                <a:lnTo>
                  <a:pt x="949" y="892"/>
                </a:lnTo>
                <a:lnTo>
                  <a:pt x="955" y="878"/>
                </a:lnTo>
                <a:lnTo>
                  <a:pt x="961" y="862"/>
                </a:lnTo>
                <a:lnTo>
                  <a:pt x="972" y="828"/>
                </a:lnTo>
                <a:lnTo>
                  <a:pt x="981" y="798"/>
                </a:lnTo>
                <a:lnTo>
                  <a:pt x="985" y="787"/>
                </a:lnTo>
                <a:lnTo>
                  <a:pt x="989" y="779"/>
                </a:lnTo>
                <a:lnTo>
                  <a:pt x="989" y="779"/>
                </a:lnTo>
                <a:lnTo>
                  <a:pt x="992" y="770"/>
                </a:lnTo>
                <a:lnTo>
                  <a:pt x="998" y="756"/>
                </a:lnTo>
                <a:lnTo>
                  <a:pt x="1010" y="722"/>
                </a:lnTo>
                <a:lnTo>
                  <a:pt x="1026" y="674"/>
                </a:lnTo>
                <a:lnTo>
                  <a:pt x="1026" y="674"/>
                </a:lnTo>
                <a:lnTo>
                  <a:pt x="1026" y="674"/>
                </a:lnTo>
                <a:lnTo>
                  <a:pt x="1032" y="674"/>
                </a:lnTo>
                <a:lnTo>
                  <a:pt x="1032" y="674"/>
                </a:lnTo>
                <a:lnTo>
                  <a:pt x="1035" y="674"/>
                </a:lnTo>
                <a:lnTo>
                  <a:pt x="1036" y="673"/>
                </a:lnTo>
                <a:lnTo>
                  <a:pt x="1036" y="671"/>
                </a:lnTo>
                <a:lnTo>
                  <a:pt x="1036" y="665"/>
                </a:lnTo>
                <a:lnTo>
                  <a:pt x="1036" y="657"/>
                </a:lnTo>
                <a:lnTo>
                  <a:pt x="1036" y="657"/>
                </a:lnTo>
                <a:lnTo>
                  <a:pt x="1035" y="605"/>
                </a:lnTo>
                <a:lnTo>
                  <a:pt x="1035" y="574"/>
                </a:lnTo>
                <a:lnTo>
                  <a:pt x="1036" y="557"/>
                </a:lnTo>
                <a:lnTo>
                  <a:pt x="1036" y="557"/>
                </a:lnTo>
                <a:lnTo>
                  <a:pt x="1036" y="552"/>
                </a:lnTo>
                <a:lnTo>
                  <a:pt x="1035" y="546"/>
                </a:lnTo>
                <a:lnTo>
                  <a:pt x="1033" y="539"/>
                </a:lnTo>
                <a:lnTo>
                  <a:pt x="1032" y="530"/>
                </a:lnTo>
                <a:lnTo>
                  <a:pt x="1032" y="530"/>
                </a:lnTo>
                <a:lnTo>
                  <a:pt x="1033" y="524"/>
                </a:lnTo>
                <a:lnTo>
                  <a:pt x="1036" y="515"/>
                </a:lnTo>
                <a:lnTo>
                  <a:pt x="1044" y="490"/>
                </a:lnTo>
                <a:lnTo>
                  <a:pt x="1055" y="459"/>
                </a:lnTo>
                <a:lnTo>
                  <a:pt x="1066" y="426"/>
                </a:lnTo>
                <a:lnTo>
                  <a:pt x="1066" y="426"/>
                </a:lnTo>
                <a:lnTo>
                  <a:pt x="1084" y="363"/>
                </a:lnTo>
                <a:lnTo>
                  <a:pt x="1093" y="333"/>
                </a:lnTo>
                <a:lnTo>
                  <a:pt x="1093" y="333"/>
                </a:lnTo>
                <a:lnTo>
                  <a:pt x="1093" y="329"/>
                </a:lnTo>
                <a:lnTo>
                  <a:pt x="1093" y="312"/>
                </a:lnTo>
                <a:lnTo>
                  <a:pt x="1093" y="312"/>
                </a:lnTo>
                <a:lnTo>
                  <a:pt x="1091" y="281"/>
                </a:lnTo>
                <a:lnTo>
                  <a:pt x="1093" y="263"/>
                </a:lnTo>
                <a:lnTo>
                  <a:pt x="1093" y="263"/>
                </a:lnTo>
                <a:lnTo>
                  <a:pt x="1098" y="259"/>
                </a:lnTo>
                <a:lnTo>
                  <a:pt x="1102" y="254"/>
                </a:lnTo>
                <a:lnTo>
                  <a:pt x="1106" y="248"/>
                </a:lnTo>
                <a:lnTo>
                  <a:pt x="1106" y="248"/>
                </a:lnTo>
                <a:lnTo>
                  <a:pt x="1106" y="245"/>
                </a:lnTo>
                <a:lnTo>
                  <a:pt x="1105" y="241"/>
                </a:lnTo>
                <a:lnTo>
                  <a:pt x="1101" y="234"/>
                </a:lnTo>
                <a:lnTo>
                  <a:pt x="1096" y="228"/>
                </a:lnTo>
                <a:lnTo>
                  <a:pt x="1093" y="225"/>
                </a:lnTo>
                <a:lnTo>
                  <a:pt x="1093" y="225"/>
                </a:lnTo>
                <a:lnTo>
                  <a:pt x="1089" y="222"/>
                </a:lnTo>
                <a:lnTo>
                  <a:pt x="1087" y="216"/>
                </a:lnTo>
                <a:lnTo>
                  <a:pt x="1082" y="205"/>
                </a:lnTo>
                <a:lnTo>
                  <a:pt x="1082" y="205"/>
                </a:lnTo>
                <a:lnTo>
                  <a:pt x="1085" y="196"/>
                </a:lnTo>
                <a:lnTo>
                  <a:pt x="1089" y="185"/>
                </a:lnTo>
                <a:lnTo>
                  <a:pt x="1089" y="185"/>
                </a:lnTo>
                <a:lnTo>
                  <a:pt x="1091" y="183"/>
                </a:lnTo>
                <a:lnTo>
                  <a:pt x="1094" y="184"/>
                </a:lnTo>
                <a:lnTo>
                  <a:pt x="1099" y="185"/>
                </a:lnTo>
                <a:lnTo>
                  <a:pt x="1099" y="185"/>
                </a:lnTo>
                <a:lnTo>
                  <a:pt x="1100" y="185"/>
                </a:lnTo>
                <a:lnTo>
                  <a:pt x="1101" y="184"/>
                </a:lnTo>
                <a:lnTo>
                  <a:pt x="1102" y="182"/>
                </a:lnTo>
                <a:lnTo>
                  <a:pt x="1102" y="182"/>
                </a:lnTo>
                <a:lnTo>
                  <a:pt x="1108" y="176"/>
                </a:lnTo>
                <a:lnTo>
                  <a:pt x="1108" y="176"/>
                </a:lnTo>
                <a:lnTo>
                  <a:pt x="1110" y="173"/>
                </a:lnTo>
                <a:lnTo>
                  <a:pt x="1110" y="170"/>
                </a:lnTo>
                <a:lnTo>
                  <a:pt x="1108" y="165"/>
                </a:lnTo>
                <a:lnTo>
                  <a:pt x="1116" y="159"/>
                </a:lnTo>
                <a:lnTo>
                  <a:pt x="1116" y="159"/>
                </a:lnTo>
                <a:lnTo>
                  <a:pt x="1106" y="155"/>
                </a:lnTo>
                <a:lnTo>
                  <a:pt x="1095" y="150"/>
                </a:lnTo>
                <a:lnTo>
                  <a:pt x="1079" y="142"/>
                </a:lnTo>
                <a:lnTo>
                  <a:pt x="1079" y="142"/>
                </a:lnTo>
                <a:lnTo>
                  <a:pt x="1071" y="137"/>
                </a:lnTo>
                <a:lnTo>
                  <a:pt x="1066" y="133"/>
                </a:lnTo>
                <a:lnTo>
                  <a:pt x="1064" y="130"/>
                </a:lnTo>
                <a:lnTo>
                  <a:pt x="1061" y="126"/>
                </a:lnTo>
                <a:lnTo>
                  <a:pt x="1061" y="125"/>
                </a:lnTo>
                <a:lnTo>
                  <a:pt x="1061" y="122"/>
                </a:lnTo>
                <a:lnTo>
                  <a:pt x="1062" y="121"/>
                </a:lnTo>
                <a:lnTo>
                  <a:pt x="1062" y="121"/>
                </a:lnTo>
                <a:lnTo>
                  <a:pt x="1065" y="115"/>
                </a:lnTo>
                <a:lnTo>
                  <a:pt x="1071" y="99"/>
                </a:lnTo>
                <a:lnTo>
                  <a:pt x="1075" y="81"/>
                </a:lnTo>
                <a:lnTo>
                  <a:pt x="1076" y="74"/>
                </a:lnTo>
                <a:lnTo>
                  <a:pt x="1076" y="68"/>
                </a:lnTo>
                <a:lnTo>
                  <a:pt x="1076" y="68"/>
                </a:lnTo>
                <a:lnTo>
                  <a:pt x="1073" y="62"/>
                </a:lnTo>
                <a:lnTo>
                  <a:pt x="1067" y="53"/>
                </a:lnTo>
                <a:lnTo>
                  <a:pt x="1054" y="35"/>
                </a:lnTo>
                <a:lnTo>
                  <a:pt x="1041" y="18"/>
                </a:lnTo>
                <a:lnTo>
                  <a:pt x="1036" y="11"/>
                </a:lnTo>
                <a:lnTo>
                  <a:pt x="1036" y="11"/>
                </a:lnTo>
                <a:lnTo>
                  <a:pt x="1035" y="9"/>
                </a:lnTo>
                <a:lnTo>
                  <a:pt x="1032" y="7"/>
                </a:lnTo>
                <a:lnTo>
                  <a:pt x="1015" y="0"/>
                </a:lnTo>
                <a:lnTo>
                  <a:pt x="1015" y="0"/>
                </a:lnTo>
                <a:lnTo>
                  <a:pt x="1008" y="0"/>
                </a:lnTo>
                <a:lnTo>
                  <a:pt x="999" y="0"/>
                </a:lnTo>
                <a:lnTo>
                  <a:pt x="989" y="4"/>
                </a:lnTo>
                <a:lnTo>
                  <a:pt x="979" y="6"/>
                </a:lnTo>
                <a:lnTo>
                  <a:pt x="960" y="13"/>
                </a:lnTo>
                <a:lnTo>
                  <a:pt x="949" y="17"/>
                </a:lnTo>
                <a:lnTo>
                  <a:pt x="949" y="17"/>
                </a:lnTo>
                <a:lnTo>
                  <a:pt x="946" y="18"/>
                </a:lnTo>
                <a:lnTo>
                  <a:pt x="944" y="19"/>
                </a:lnTo>
                <a:lnTo>
                  <a:pt x="938" y="24"/>
                </a:lnTo>
                <a:lnTo>
                  <a:pt x="922" y="41"/>
                </a:lnTo>
                <a:lnTo>
                  <a:pt x="922" y="41"/>
                </a:lnTo>
                <a:lnTo>
                  <a:pt x="914" y="51"/>
                </a:lnTo>
                <a:lnTo>
                  <a:pt x="907" y="63"/>
                </a:lnTo>
                <a:lnTo>
                  <a:pt x="904" y="73"/>
                </a:lnTo>
                <a:lnTo>
                  <a:pt x="901" y="81"/>
                </a:lnTo>
                <a:lnTo>
                  <a:pt x="901" y="81"/>
                </a:lnTo>
                <a:lnTo>
                  <a:pt x="903" y="84"/>
                </a:lnTo>
                <a:lnTo>
                  <a:pt x="903" y="85"/>
                </a:lnTo>
                <a:lnTo>
                  <a:pt x="906" y="87"/>
                </a:lnTo>
                <a:lnTo>
                  <a:pt x="910" y="87"/>
                </a:lnTo>
                <a:lnTo>
                  <a:pt x="912" y="88"/>
                </a:lnTo>
                <a:lnTo>
                  <a:pt x="912" y="88"/>
                </a:lnTo>
                <a:lnTo>
                  <a:pt x="914" y="90"/>
                </a:lnTo>
                <a:lnTo>
                  <a:pt x="914" y="93"/>
                </a:lnTo>
                <a:lnTo>
                  <a:pt x="912" y="102"/>
                </a:lnTo>
                <a:lnTo>
                  <a:pt x="912" y="102"/>
                </a:lnTo>
                <a:lnTo>
                  <a:pt x="911" y="104"/>
                </a:lnTo>
                <a:lnTo>
                  <a:pt x="909" y="107"/>
                </a:lnTo>
                <a:lnTo>
                  <a:pt x="904" y="113"/>
                </a:lnTo>
                <a:lnTo>
                  <a:pt x="898" y="117"/>
                </a:lnTo>
                <a:lnTo>
                  <a:pt x="895" y="121"/>
                </a:lnTo>
                <a:lnTo>
                  <a:pt x="895" y="121"/>
                </a:lnTo>
                <a:lnTo>
                  <a:pt x="897" y="124"/>
                </a:lnTo>
                <a:lnTo>
                  <a:pt x="899" y="126"/>
                </a:lnTo>
                <a:lnTo>
                  <a:pt x="901" y="128"/>
                </a:lnTo>
                <a:lnTo>
                  <a:pt x="901" y="128"/>
                </a:lnTo>
                <a:lnTo>
                  <a:pt x="901" y="151"/>
                </a:lnTo>
                <a:lnTo>
                  <a:pt x="901" y="151"/>
                </a:lnTo>
                <a:lnTo>
                  <a:pt x="901" y="156"/>
                </a:lnTo>
                <a:lnTo>
                  <a:pt x="901" y="157"/>
                </a:lnTo>
                <a:lnTo>
                  <a:pt x="901" y="159"/>
                </a:lnTo>
                <a:lnTo>
                  <a:pt x="901" y="159"/>
                </a:lnTo>
                <a:lnTo>
                  <a:pt x="905" y="161"/>
                </a:lnTo>
                <a:lnTo>
                  <a:pt x="909" y="165"/>
                </a:lnTo>
                <a:lnTo>
                  <a:pt x="909" y="165"/>
                </a:lnTo>
                <a:lnTo>
                  <a:pt x="910" y="168"/>
                </a:lnTo>
                <a:lnTo>
                  <a:pt x="910" y="174"/>
                </a:lnTo>
                <a:lnTo>
                  <a:pt x="910" y="177"/>
                </a:lnTo>
                <a:lnTo>
                  <a:pt x="911" y="179"/>
                </a:lnTo>
                <a:lnTo>
                  <a:pt x="915" y="183"/>
                </a:lnTo>
                <a:lnTo>
                  <a:pt x="918" y="185"/>
                </a:lnTo>
                <a:lnTo>
                  <a:pt x="918" y="185"/>
                </a:lnTo>
                <a:lnTo>
                  <a:pt x="923" y="186"/>
                </a:lnTo>
                <a:lnTo>
                  <a:pt x="928" y="188"/>
                </a:lnTo>
                <a:lnTo>
                  <a:pt x="935" y="188"/>
                </a:lnTo>
                <a:lnTo>
                  <a:pt x="940" y="186"/>
                </a:lnTo>
                <a:lnTo>
                  <a:pt x="943" y="185"/>
                </a:lnTo>
                <a:lnTo>
                  <a:pt x="943" y="191"/>
                </a:lnTo>
                <a:lnTo>
                  <a:pt x="943" y="191"/>
                </a:lnTo>
                <a:lnTo>
                  <a:pt x="927" y="193"/>
                </a:lnTo>
                <a:lnTo>
                  <a:pt x="916" y="194"/>
                </a:lnTo>
                <a:lnTo>
                  <a:pt x="909" y="195"/>
                </a:lnTo>
                <a:lnTo>
                  <a:pt x="909" y="195"/>
                </a:lnTo>
                <a:lnTo>
                  <a:pt x="906" y="196"/>
                </a:lnTo>
                <a:lnTo>
                  <a:pt x="906" y="200"/>
                </a:lnTo>
                <a:lnTo>
                  <a:pt x="912" y="208"/>
                </a:lnTo>
                <a:lnTo>
                  <a:pt x="912" y="208"/>
                </a:lnTo>
                <a:lnTo>
                  <a:pt x="915" y="220"/>
                </a:lnTo>
                <a:lnTo>
                  <a:pt x="918" y="237"/>
                </a:lnTo>
                <a:lnTo>
                  <a:pt x="922" y="259"/>
                </a:lnTo>
                <a:lnTo>
                  <a:pt x="922" y="259"/>
                </a:lnTo>
                <a:lnTo>
                  <a:pt x="906" y="247"/>
                </a:lnTo>
                <a:lnTo>
                  <a:pt x="894" y="239"/>
                </a:lnTo>
                <a:lnTo>
                  <a:pt x="889" y="236"/>
                </a:lnTo>
                <a:lnTo>
                  <a:pt x="886" y="235"/>
                </a:lnTo>
                <a:lnTo>
                  <a:pt x="886" y="235"/>
                </a:lnTo>
                <a:lnTo>
                  <a:pt x="881" y="236"/>
                </a:lnTo>
                <a:lnTo>
                  <a:pt x="876" y="240"/>
                </a:lnTo>
                <a:lnTo>
                  <a:pt x="872" y="243"/>
                </a:lnTo>
                <a:lnTo>
                  <a:pt x="869" y="246"/>
                </a:lnTo>
                <a:lnTo>
                  <a:pt x="869" y="246"/>
                </a:lnTo>
                <a:lnTo>
                  <a:pt x="860" y="247"/>
                </a:lnTo>
                <a:lnTo>
                  <a:pt x="846" y="248"/>
                </a:lnTo>
                <a:lnTo>
                  <a:pt x="837" y="249"/>
                </a:lnTo>
                <a:lnTo>
                  <a:pt x="828" y="253"/>
                </a:lnTo>
                <a:lnTo>
                  <a:pt x="819" y="257"/>
                </a:lnTo>
                <a:lnTo>
                  <a:pt x="812" y="263"/>
                </a:lnTo>
                <a:lnTo>
                  <a:pt x="812" y="263"/>
                </a:lnTo>
                <a:lnTo>
                  <a:pt x="806" y="270"/>
                </a:lnTo>
                <a:lnTo>
                  <a:pt x="801" y="280"/>
                </a:lnTo>
                <a:lnTo>
                  <a:pt x="796" y="291"/>
                </a:lnTo>
                <a:lnTo>
                  <a:pt x="794" y="303"/>
                </a:lnTo>
                <a:lnTo>
                  <a:pt x="789" y="322"/>
                </a:lnTo>
                <a:lnTo>
                  <a:pt x="789" y="333"/>
                </a:lnTo>
                <a:lnTo>
                  <a:pt x="789" y="333"/>
                </a:lnTo>
                <a:lnTo>
                  <a:pt x="789" y="333"/>
                </a:lnTo>
                <a:lnTo>
                  <a:pt x="789" y="333"/>
                </a:lnTo>
                <a:lnTo>
                  <a:pt x="789" y="333"/>
                </a:lnTo>
                <a:lnTo>
                  <a:pt x="789" y="333"/>
                </a:lnTo>
                <a:lnTo>
                  <a:pt x="783" y="334"/>
                </a:lnTo>
                <a:lnTo>
                  <a:pt x="776" y="335"/>
                </a:lnTo>
                <a:lnTo>
                  <a:pt x="776" y="335"/>
                </a:lnTo>
                <a:lnTo>
                  <a:pt x="773" y="338"/>
                </a:lnTo>
                <a:lnTo>
                  <a:pt x="772" y="341"/>
                </a:lnTo>
                <a:lnTo>
                  <a:pt x="772" y="350"/>
                </a:lnTo>
                <a:lnTo>
                  <a:pt x="772" y="350"/>
                </a:lnTo>
                <a:lnTo>
                  <a:pt x="765" y="379"/>
                </a:lnTo>
                <a:lnTo>
                  <a:pt x="759" y="390"/>
                </a:lnTo>
                <a:lnTo>
                  <a:pt x="759" y="390"/>
                </a:lnTo>
                <a:lnTo>
                  <a:pt x="750" y="400"/>
                </a:lnTo>
                <a:lnTo>
                  <a:pt x="738" y="417"/>
                </a:lnTo>
                <a:lnTo>
                  <a:pt x="738" y="417"/>
                </a:lnTo>
                <a:lnTo>
                  <a:pt x="732" y="426"/>
                </a:lnTo>
                <a:lnTo>
                  <a:pt x="728" y="430"/>
                </a:lnTo>
                <a:lnTo>
                  <a:pt x="728" y="430"/>
                </a:lnTo>
                <a:lnTo>
                  <a:pt x="699" y="455"/>
                </a:lnTo>
                <a:lnTo>
                  <a:pt x="671" y="481"/>
                </a:lnTo>
                <a:lnTo>
                  <a:pt x="671" y="481"/>
                </a:lnTo>
                <a:lnTo>
                  <a:pt x="669" y="482"/>
                </a:lnTo>
                <a:lnTo>
                  <a:pt x="667" y="482"/>
                </a:lnTo>
                <a:lnTo>
                  <a:pt x="664" y="482"/>
                </a:lnTo>
                <a:lnTo>
                  <a:pt x="658" y="483"/>
                </a:lnTo>
                <a:lnTo>
                  <a:pt x="658" y="483"/>
                </a:lnTo>
                <a:lnTo>
                  <a:pt x="652" y="486"/>
                </a:lnTo>
                <a:lnTo>
                  <a:pt x="650" y="489"/>
                </a:lnTo>
                <a:lnTo>
                  <a:pt x="647" y="492"/>
                </a:lnTo>
                <a:lnTo>
                  <a:pt x="648" y="494"/>
                </a:lnTo>
                <a:lnTo>
                  <a:pt x="648" y="494"/>
                </a:lnTo>
                <a:lnTo>
                  <a:pt x="648" y="495"/>
                </a:lnTo>
                <a:lnTo>
                  <a:pt x="647" y="499"/>
                </a:lnTo>
                <a:lnTo>
                  <a:pt x="645" y="501"/>
                </a:lnTo>
                <a:lnTo>
                  <a:pt x="645" y="504"/>
                </a:lnTo>
                <a:lnTo>
                  <a:pt x="645" y="504"/>
                </a:lnTo>
                <a:lnTo>
                  <a:pt x="644" y="505"/>
                </a:lnTo>
                <a:lnTo>
                  <a:pt x="640" y="506"/>
                </a:lnTo>
                <a:lnTo>
                  <a:pt x="638" y="507"/>
                </a:lnTo>
                <a:lnTo>
                  <a:pt x="635" y="507"/>
                </a:lnTo>
                <a:lnTo>
                  <a:pt x="635" y="507"/>
                </a:lnTo>
                <a:lnTo>
                  <a:pt x="629" y="505"/>
                </a:lnTo>
                <a:lnTo>
                  <a:pt x="618" y="500"/>
                </a:lnTo>
                <a:lnTo>
                  <a:pt x="618" y="500"/>
                </a:lnTo>
                <a:lnTo>
                  <a:pt x="611" y="495"/>
                </a:lnTo>
                <a:lnTo>
                  <a:pt x="602" y="489"/>
                </a:lnTo>
                <a:lnTo>
                  <a:pt x="595" y="483"/>
                </a:lnTo>
                <a:lnTo>
                  <a:pt x="592" y="481"/>
                </a:lnTo>
                <a:lnTo>
                  <a:pt x="592" y="481"/>
                </a:lnTo>
                <a:lnTo>
                  <a:pt x="589" y="482"/>
                </a:lnTo>
                <a:lnTo>
                  <a:pt x="584" y="486"/>
                </a:lnTo>
                <a:lnTo>
                  <a:pt x="578" y="494"/>
                </a:lnTo>
                <a:lnTo>
                  <a:pt x="578" y="494"/>
                </a:lnTo>
                <a:lnTo>
                  <a:pt x="576" y="495"/>
                </a:lnTo>
                <a:lnTo>
                  <a:pt x="573" y="496"/>
                </a:lnTo>
                <a:lnTo>
                  <a:pt x="565" y="500"/>
                </a:lnTo>
                <a:lnTo>
                  <a:pt x="554" y="504"/>
                </a:lnTo>
                <a:lnTo>
                  <a:pt x="554" y="504"/>
                </a:lnTo>
                <a:lnTo>
                  <a:pt x="555" y="505"/>
                </a:lnTo>
                <a:lnTo>
                  <a:pt x="556" y="507"/>
                </a:lnTo>
                <a:lnTo>
                  <a:pt x="558" y="511"/>
                </a:lnTo>
                <a:lnTo>
                  <a:pt x="558" y="511"/>
                </a:lnTo>
                <a:lnTo>
                  <a:pt x="556" y="532"/>
                </a:lnTo>
                <a:lnTo>
                  <a:pt x="554" y="557"/>
                </a:lnTo>
                <a:lnTo>
                  <a:pt x="554" y="557"/>
                </a:lnTo>
                <a:lnTo>
                  <a:pt x="555" y="563"/>
                </a:lnTo>
                <a:lnTo>
                  <a:pt x="558" y="569"/>
                </a:lnTo>
                <a:lnTo>
                  <a:pt x="561" y="578"/>
                </a:lnTo>
                <a:lnTo>
                  <a:pt x="561" y="578"/>
                </a:lnTo>
                <a:lnTo>
                  <a:pt x="543" y="596"/>
                </a:lnTo>
                <a:lnTo>
                  <a:pt x="529" y="610"/>
                </a:lnTo>
                <a:lnTo>
                  <a:pt x="518" y="621"/>
                </a:lnTo>
                <a:lnTo>
                  <a:pt x="518" y="621"/>
                </a:lnTo>
                <a:lnTo>
                  <a:pt x="480" y="671"/>
                </a:lnTo>
                <a:lnTo>
                  <a:pt x="444" y="718"/>
                </a:lnTo>
                <a:lnTo>
                  <a:pt x="444" y="718"/>
                </a:lnTo>
                <a:lnTo>
                  <a:pt x="440" y="723"/>
                </a:lnTo>
                <a:lnTo>
                  <a:pt x="435" y="725"/>
                </a:lnTo>
                <a:lnTo>
                  <a:pt x="431" y="728"/>
                </a:lnTo>
                <a:lnTo>
                  <a:pt x="424" y="729"/>
                </a:lnTo>
                <a:lnTo>
                  <a:pt x="424" y="729"/>
                </a:lnTo>
                <a:lnTo>
                  <a:pt x="420" y="730"/>
                </a:lnTo>
                <a:lnTo>
                  <a:pt x="414" y="734"/>
                </a:lnTo>
                <a:lnTo>
                  <a:pt x="398" y="745"/>
                </a:lnTo>
                <a:lnTo>
                  <a:pt x="377" y="762"/>
                </a:lnTo>
                <a:lnTo>
                  <a:pt x="377" y="762"/>
                </a:lnTo>
                <a:lnTo>
                  <a:pt x="369" y="768"/>
                </a:lnTo>
                <a:lnTo>
                  <a:pt x="354" y="775"/>
                </a:lnTo>
                <a:lnTo>
                  <a:pt x="354" y="775"/>
                </a:lnTo>
                <a:lnTo>
                  <a:pt x="342" y="782"/>
                </a:lnTo>
                <a:lnTo>
                  <a:pt x="328" y="794"/>
                </a:lnTo>
                <a:lnTo>
                  <a:pt x="313" y="804"/>
                </a:lnTo>
                <a:lnTo>
                  <a:pt x="307" y="808"/>
                </a:lnTo>
                <a:lnTo>
                  <a:pt x="305" y="809"/>
                </a:lnTo>
                <a:lnTo>
                  <a:pt x="305" y="809"/>
                </a:lnTo>
                <a:lnTo>
                  <a:pt x="296" y="811"/>
                </a:lnTo>
                <a:lnTo>
                  <a:pt x="284" y="817"/>
                </a:lnTo>
                <a:lnTo>
                  <a:pt x="271" y="823"/>
                </a:lnTo>
                <a:lnTo>
                  <a:pt x="261" y="829"/>
                </a:lnTo>
                <a:lnTo>
                  <a:pt x="261" y="829"/>
                </a:lnTo>
                <a:lnTo>
                  <a:pt x="210" y="860"/>
                </a:lnTo>
                <a:lnTo>
                  <a:pt x="210" y="860"/>
                </a:lnTo>
                <a:lnTo>
                  <a:pt x="203" y="862"/>
                </a:lnTo>
                <a:lnTo>
                  <a:pt x="193" y="863"/>
                </a:lnTo>
                <a:lnTo>
                  <a:pt x="180" y="866"/>
                </a:lnTo>
                <a:lnTo>
                  <a:pt x="180" y="866"/>
                </a:lnTo>
                <a:lnTo>
                  <a:pt x="171" y="857"/>
                </a:lnTo>
                <a:lnTo>
                  <a:pt x="164" y="851"/>
                </a:lnTo>
                <a:lnTo>
                  <a:pt x="161" y="849"/>
                </a:lnTo>
                <a:lnTo>
                  <a:pt x="161" y="849"/>
                </a:lnTo>
                <a:lnTo>
                  <a:pt x="157" y="845"/>
                </a:lnTo>
                <a:lnTo>
                  <a:pt x="152" y="834"/>
                </a:lnTo>
                <a:lnTo>
                  <a:pt x="147" y="829"/>
                </a:lnTo>
                <a:lnTo>
                  <a:pt x="144" y="825"/>
                </a:lnTo>
                <a:lnTo>
                  <a:pt x="139" y="821"/>
                </a:lnTo>
                <a:lnTo>
                  <a:pt x="134" y="819"/>
                </a:lnTo>
                <a:lnTo>
                  <a:pt x="134" y="819"/>
                </a:lnTo>
                <a:lnTo>
                  <a:pt x="129" y="820"/>
                </a:lnTo>
                <a:lnTo>
                  <a:pt x="125" y="822"/>
                </a:lnTo>
                <a:lnTo>
                  <a:pt x="122" y="826"/>
                </a:lnTo>
                <a:lnTo>
                  <a:pt x="121" y="829"/>
                </a:lnTo>
                <a:lnTo>
                  <a:pt x="118" y="838"/>
                </a:lnTo>
                <a:lnTo>
                  <a:pt x="117" y="843"/>
                </a:lnTo>
                <a:lnTo>
                  <a:pt x="117" y="843"/>
                </a:lnTo>
                <a:lnTo>
                  <a:pt x="113" y="843"/>
                </a:lnTo>
                <a:lnTo>
                  <a:pt x="110" y="843"/>
                </a:lnTo>
                <a:lnTo>
                  <a:pt x="107" y="846"/>
                </a:lnTo>
                <a:lnTo>
                  <a:pt x="107" y="846"/>
                </a:lnTo>
                <a:lnTo>
                  <a:pt x="99" y="861"/>
                </a:lnTo>
                <a:lnTo>
                  <a:pt x="94" y="873"/>
                </a:lnTo>
                <a:lnTo>
                  <a:pt x="94" y="873"/>
                </a:lnTo>
                <a:lnTo>
                  <a:pt x="88" y="873"/>
                </a:lnTo>
                <a:lnTo>
                  <a:pt x="83" y="874"/>
                </a:lnTo>
                <a:lnTo>
                  <a:pt x="77" y="875"/>
                </a:lnTo>
                <a:lnTo>
                  <a:pt x="77" y="875"/>
                </a:lnTo>
                <a:lnTo>
                  <a:pt x="75" y="878"/>
                </a:lnTo>
                <a:lnTo>
                  <a:pt x="72" y="880"/>
                </a:lnTo>
                <a:lnTo>
                  <a:pt x="69" y="886"/>
                </a:lnTo>
                <a:lnTo>
                  <a:pt x="64" y="900"/>
                </a:lnTo>
                <a:lnTo>
                  <a:pt x="64" y="900"/>
                </a:lnTo>
                <a:lnTo>
                  <a:pt x="63" y="903"/>
                </a:lnTo>
                <a:lnTo>
                  <a:pt x="65" y="906"/>
                </a:lnTo>
                <a:lnTo>
                  <a:pt x="67" y="907"/>
                </a:lnTo>
                <a:lnTo>
                  <a:pt x="70" y="909"/>
                </a:lnTo>
                <a:lnTo>
                  <a:pt x="70" y="909"/>
                </a:lnTo>
                <a:lnTo>
                  <a:pt x="73" y="912"/>
                </a:lnTo>
                <a:lnTo>
                  <a:pt x="78" y="914"/>
                </a:lnTo>
                <a:lnTo>
                  <a:pt x="87" y="917"/>
                </a:lnTo>
                <a:lnTo>
                  <a:pt x="87" y="917"/>
                </a:lnTo>
                <a:lnTo>
                  <a:pt x="94" y="919"/>
                </a:lnTo>
                <a:lnTo>
                  <a:pt x="106" y="923"/>
                </a:lnTo>
                <a:lnTo>
                  <a:pt x="118" y="926"/>
                </a:lnTo>
                <a:lnTo>
                  <a:pt x="124" y="926"/>
                </a:lnTo>
                <a:lnTo>
                  <a:pt x="130" y="926"/>
                </a:lnTo>
                <a:lnTo>
                  <a:pt x="130" y="926"/>
                </a:lnTo>
                <a:lnTo>
                  <a:pt x="135" y="925"/>
                </a:lnTo>
                <a:lnTo>
                  <a:pt x="139" y="924"/>
                </a:lnTo>
                <a:lnTo>
                  <a:pt x="144" y="920"/>
                </a:lnTo>
                <a:lnTo>
                  <a:pt x="146" y="918"/>
                </a:lnTo>
                <a:lnTo>
                  <a:pt x="147" y="917"/>
                </a:lnTo>
                <a:lnTo>
                  <a:pt x="164" y="917"/>
                </a:lnTo>
                <a:lnTo>
                  <a:pt x="161" y="963"/>
                </a:lnTo>
                <a:lnTo>
                  <a:pt x="161" y="963"/>
                </a:lnTo>
                <a:lnTo>
                  <a:pt x="157" y="965"/>
                </a:lnTo>
                <a:lnTo>
                  <a:pt x="151" y="970"/>
                </a:lnTo>
                <a:lnTo>
                  <a:pt x="151" y="970"/>
                </a:lnTo>
                <a:lnTo>
                  <a:pt x="146" y="977"/>
                </a:lnTo>
                <a:lnTo>
                  <a:pt x="144" y="983"/>
                </a:lnTo>
                <a:lnTo>
                  <a:pt x="144" y="983"/>
                </a:lnTo>
                <a:lnTo>
                  <a:pt x="132" y="986"/>
                </a:lnTo>
                <a:lnTo>
                  <a:pt x="119" y="989"/>
                </a:lnTo>
                <a:lnTo>
                  <a:pt x="111" y="993"/>
                </a:lnTo>
                <a:lnTo>
                  <a:pt x="111" y="993"/>
                </a:lnTo>
                <a:lnTo>
                  <a:pt x="101" y="999"/>
                </a:lnTo>
                <a:lnTo>
                  <a:pt x="90" y="1004"/>
                </a:lnTo>
                <a:lnTo>
                  <a:pt x="81" y="1010"/>
                </a:lnTo>
                <a:lnTo>
                  <a:pt x="76" y="1013"/>
                </a:lnTo>
                <a:lnTo>
                  <a:pt x="73" y="1017"/>
                </a:lnTo>
                <a:lnTo>
                  <a:pt x="73" y="1017"/>
                </a:lnTo>
                <a:lnTo>
                  <a:pt x="70" y="1028"/>
                </a:lnTo>
                <a:lnTo>
                  <a:pt x="65" y="1041"/>
                </a:lnTo>
                <a:lnTo>
                  <a:pt x="61" y="1053"/>
                </a:lnTo>
                <a:lnTo>
                  <a:pt x="60" y="1061"/>
                </a:lnTo>
                <a:lnTo>
                  <a:pt x="60" y="1061"/>
                </a:lnTo>
                <a:lnTo>
                  <a:pt x="60" y="1081"/>
                </a:lnTo>
                <a:lnTo>
                  <a:pt x="60" y="1095"/>
                </a:lnTo>
                <a:lnTo>
                  <a:pt x="61" y="1098"/>
                </a:lnTo>
                <a:lnTo>
                  <a:pt x="64" y="1101"/>
                </a:lnTo>
                <a:lnTo>
                  <a:pt x="64" y="1101"/>
                </a:lnTo>
                <a:lnTo>
                  <a:pt x="65" y="1101"/>
                </a:lnTo>
                <a:lnTo>
                  <a:pt x="66" y="1099"/>
                </a:lnTo>
                <a:lnTo>
                  <a:pt x="67" y="1096"/>
                </a:lnTo>
                <a:lnTo>
                  <a:pt x="67" y="1085"/>
                </a:lnTo>
                <a:lnTo>
                  <a:pt x="67" y="1067"/>
                </a:lnTo>
                <a:lnTo>
                  <a:pt x="73" y="1067"/>
                </a:lnTo>
                <a:lnTo>
                  <a:pt x="83" y="1091"/>
                </a:lnTo>
                <a:lnTo>
                  <a:pt x="83" y="1091"/>
                </a:lnTo>
                <a:lnTo>
                  <a:pt x="52" y="1135"/>
                </a:lnTo>
                <a:lnTo>
                  <a:pt x="29" y="1166"/>
                </a:lnTo>
                <a:lnTo>
                  <a:pt x="20" y="1178"/>
                </a:lnTo>
                <a:lnTo>
                  <a:pt x="17" y="1184"/>
                </a:lnTo>
                <a:lnTo>
                  <a:pt x="17" y="1184"/>
                </a:lnTo>
                <a:lnTo>
                  <a:pt x="15" y="1193"/>
                </a:lnTo>
                <a:lnTo>
                  <a:pt x="14" y="1201"/>
                </a:lnTo>
                <a:lnTo>
                  <a:pt x="14" y="1211"/>
                </a:lnTo>
                <a:lnTo>
                  <a:pt x="14" y="1211"/>
                </a:lnTo>
                <a:lnTo>
                  <a:pt x="12" y="1213"/>
                </a:lnTo>
                <a:lnTo>
                  <a:pt x="7" y="1218"/>
                </a:lnTo>
                <a:lnTo>
                  <a:pt x="2" y="1227"/>
                </a:lnTo>
                <a:lnTo>
                  <a:pt x="1" y="1233"/>
                </a:lnTo>
                <a:lnTo>
                  <a:pt x="0" y="1239"/>
                </a:lnTo>
                <a:lnTo>
                  <a:pt x="0" y="1239"/>
                </a:lnTo>
                <a:lnTo>
                  <a:pt x="1" y="1243"/>
                </a:lnTo>
                <a:lnTo>
                  <a:pt x="2" y="1250"/>
                </a:lnTo>
                <a:lnTo>
                  <a:pt x="7" y="1258"/>
                </a:lnTo>
                <a:lnTo>
                  <a:pt x="12" y="1263"/>
                </a:lnTo>
                <a:lnTo>
                  <a:pt x="14" y="1265"/>
                </a:lnTo>
                <a:lnTo>
                  <a:pt x="14" y="1265"/>
                </a:lnTo>
                <a:lnTo>
                  <a:pt x="14" y="1266"/>
                </a:lnTo>
                <a:lnTo>
                  <a:pt x="15" y="1271"/>
                </a:lnTo>
                <a:lnTo>
                  <a:pt x="19" y="1277"/>
                </a:lnTo>
                <a:lnTo>
                  <a:pt x="23" y="1281"/>
                </a:lnTo>
                <a:lnTo>
                  <a:pt x="27" y="1285"/>
                </a:lnTo>
                <a:lnTo>
                  <a:pt x="27" y="1285"/>
                </a:lnTo>
                <a:lnTo>
                  <a:pt x="32" y="1288"/>
                </a:lnTo>
                <a:lnTo>
                  <a:pt x="38" y="1292"/>
                </a:lnTo>
                <a:lnTo>
                  <a:pt x="49" y="1294"/>
                </a:lnTo>
                <a:lnTo>
                  <a:pt x="58" y="1296"/>
                </a:lnTo>
                <a:lnTo>
                  <a:pt x="60" y="1296"/>
                </a:lnTo>
                <a:lnTo>
                  <a:pt x="60" y="1296"/>
                </a:lnTo>
                <a:lnTo>
                  <a:pt x="60" y="1299"/>
                </a:lnTo>
                <a:lnTo>
                  <a:pt x="61" y="1304"/>
                </a:lnTo>
                <a:lnTo>
                  <a:pt x="64" y="1312"/>
                </a:lnTo>
                <a:lnTo>
                  <a:pt x="64" y="1312"/>
                </a:lnTo>
                <a:lnTo>
                  <a:pt x="69" y="1320"/>
                </a:lnTo>
                <a:lnTo>
                  <a:pt x="72" y="1325"/>
                </a:lnTo>
                <a:lnTo>
                  <a:pt x="77" y="1328"/>
                </a:lnTo>
                <a:lnTo>
                  <a:pt x="77" y="1328"/>
                </a:lnTo>
                <a:lnTo>
                  <a:pt x="79" y="1332"/>
                </a:lnTo>
                <a:lnTo>
                  <a:pt x="89" y="1339"/>
                </a:lnTo>
                <a:lnTo>
                  <a:pt x="95" y="1343"/>
                </a:lnTo>
                <a:lnTo>
                  <a:pt x="102" y="1345"/>
                </a:lnTo>
                <a:lnTo>
                  <a:pt x="111" y="1348"/>
                </a:lnTo>
                <a:lnTo>
                  <a:pt x="121" y="1349"/>
                </a:lnTo>
                <a:lnTo>
                  <a:pt x="121" y="1349"/>
                </a:lnTo>
                <a:lnTo>
                  <a:pt x="130" y="1348"/>
                </a:lnTo>
                <a:lnTo>
                  <a:pt x="140" y="1345"/>
                </a:lnTo>
                <a:lnTo>
                  <a:pt x="148" y="1340"/>
                </a:lnTo>
                <a:lnTo>
                  <a:pt x="156" y="1334"/>
                </a:lnTo>
                <a:lnTo>
                  <a:pt x="162" y="1327"/>
                </a:lnTo>
                <a:lnTo>
                  <a:pt x="167" y="1320"/>
                </a:lnTo>
                <a:lnTo>
                  <a:pt x="169" y="1311"/>
                </a:lnTo>
                <a:lnTo>
                  <a:pt x="170" y="1302"/>
                </a:lnTo>
                <a:lnTo>
                  <a:pt x="170" y="1302"/>
                </a:lnTo>
                <a:lnTo>
                  <a:pt x="169" y="1293"/>
                </a:lnTo>
                <a:lnTo>
                  <a:pt x="167" y="1286"/>
                </a:lnTo>
                <a:lnTo>
                  <a:pt x="163" y="1279"/>
                </a:lnTo>
                <a:lnTo>
                  <a:pt x="159" y="1273"/>
                </a:lnTo>
                <a:lnTo>
                  <a:pt x="151" y="1264"/>
                </a:lnTo>
                <a:lnTo>
                  <a:pt x="147" y="1262"/>
                </a:lnTo>
                <a:lnTo>
                  <a:pt x="147" y="1262"/>
                </a:lnTo>
                <a:lnTo>
                  <a:pt x="147" y="1260"/>
                </a:lnTo>
                <a:lnTo>
                  <a:pt x="146" y="1259"/>
                </a:lnTo>
                <a:lnTo>
                  <a:pt x="144" y="1256"/>
                </a:lnTo>
                <a:lnTo>
                  <a:pt x="138" y="1252"/>
                </a:lnTo>
                <a:lnTo>
                  <a:pt x="138" y="1252"/>
                </a:lnTo>
                <a:lnTo>
                  <a:pt x="133" y="1250"/>
                </a:lnTo>
                <a:lnTo>
                  <a:pt x="127" y="1248"/>
                </a:lnTo>
                <a:lnTo>
                  <a:pt x="116" y="1247"/>
                </a:lnTo>
                <a:lnTo>
                  <a:pt x="104" y="1248"/>
                </a:lnTo>
                <a:lnTo>
                  <a:pt x="107" y="1235"/>
                </a:lnTo>
                <a:lnTo>
                  <a:pt x="127" y="1208"/>
                </a:lnTo>
                <a:lnTo>
                  <a:pt x="127" y="1208"/>
                </a:lnTo>
                <a:lnTo>
                  <a:pt x="128" y="1201"/>
                </a:lnTo>
                <a:lnTo>
                  <a:pt x="127" y="1195"/>
                </a:lnTo>
                <a:lnTo>
                  <a:pt x="127" y="1195"/>
                </a:lnTo>
                <a:lnTo>
                  <a:pt x="134" y="1187"/>
                </a:lnTo>
                <a:lnTo>
                  <a:pt x="140" y="1178"/>
                </a:lnTo>
                <a:lnTo>
                  <a:pt x="144" y="1174"/>
                </a:lnTo>
                <a:lnTo>
                  <a:pt x="144" y="1174"/>
                </a:lnTo>
                <a:lnTo>
                  <a:pt x="148" y="1178"/>
                </a:lnTo>
                <a:lnTo>
                  <a:pt x="157" y="1184"/>
                </a:lnTo>
                <a:lnTo>
                  <a:pt x="157" y="1184"/>
                </a:lnTo>
                <a:lnTo>
                  <a:pt x="175" y="1199"/>
                </a:lnTo>
                <a:lnTo>
                  <a:pt x="187" y="1206"/>
                </a:lnTo>
                <a:lnTo>
                  <a:pt x="197" y="1211"/>
                </a:lnTo>
                <a:lnTo>
                  <a:pt x="197" y="1211"/>
                </a:lnTo>
                <a:lnTo>
                  <a:pt x="201" y="1212"/>
                </a:lnTo>
                <a:lnTo>
                  <a:pt x="203" y="1212"/>
                </a:lnTo>
                <a:lnTo>
                  <a:pt x="207" y="1210"/>
                </a:lnTo>
                <a:lnTo>
                  <a:pt x="210" y="1205"/>
                </a:lnTo>
                <a:lnTo>
                  <a:pt x="214" y="1204"/>
                </a:lnTo>
                <a:lnTo>
                  <a:pt x="217" y="1201"/>
                </a:lnTo>
                <a:lnTo>
                  <a:pt x="217" y="1201"/>
                </a:lnTo>
                <a:lnTo>
                  <a:pt x="237" y="1196"/>
                </a:lnTo>
                <a:lnTo>
                  <a:pt x="257" y="1191"/>
                </a:lnTo>
                <a:lnTo>
                  <a:pt x="257" y="1191"/>
                </a:lnTo>
                <a:lnTo>
                  <a:pt x="263" y="1190"/>
                </a:lnTo>
                <a:lnTo>
                  <a:pt x="271" y="1190"/>
                </a:lnTo>
                <a:lnTo>
                  <a:pt x="288" y="1190"/>
                </a:lnTo>
                <a:lnTo>
                  <a:pt x="303" y="1190"/>
                </a:lnTo>
                <a:lnTo>
                  <a:pt x="309" y="1189"/>
                </a:lnTo>
                <a:lnTo>
                  <a:pt x="314" y="1188"/>
                </a:lnTo>
                <a:lnTo>
                  <a:pt x="314" y="1188"/>
                </a:lnTo>
                <a:lnTo>
                  <a:pt x="332" y="1176"/>
                </a:lnTo>
                <a:lnTo>
                  <a:pt x="345" y="1167"/>
                </a:lnTo>
                <a:lnTo>
                  <a:pt x="354" y="1178"/>
                </a:lnTo>
                <a:lnTo>
                  <a:pt x="354" y="1191"/>
                </a:lnTo>
                <a:lnTo>
                  <a:pt x="364" y="1208"/>
                </a:lnTo>
                <a:lnTo>
                  <a:pt x="364" y="1208"/>
                </a:lnTo>
                <a:lnTo>
                  <a:pt x="363" y="1210"/>
                </a:lnTo>
                <a:lnTo>
                  <a:pt x="358" y="1214"/>
                </a:lnTo>
                <a:lnTo>
                  <a:pt x="355" y="1218"/>
                </a:lnTo>
                <a:lnTo>
                  <a:pt x="353" y="1223"/>
                </a:lnTo>
                <a:lnTo>
                  <a:pt x="352" y="1230"/>
                </a:lnTo>
                <a:lnTo>
                  <a:pt x="351" y="1239"/>
                </a:lnTo>
                <a:lnTo>
                  <a:pt x="351" y="1239"/>
                </a:lnTo>
                <a:lnTo>
                  <a:pt x="352" y="1247"/>
                </a:lnTo>
                <a:lnTo>
                  <a:pt x="355" y="1253"/>
                </a:lnTo>
                <a:lnTo>
                  <a:pt x="359" y="1259"/>
                </a:lnTo>
                <a:lnTo>
                  <a:pt x="364" y="1264"/>
                </a:lnTo>
                <a:lnTo>
                  <a:pt x="374" y="1270"/>
                </a:lnTo>
                <a:lnTo>
                  <a:pt x="377" y="1271"/>
                </a:lnTo>
                <a:lnTo>
                  <a:pt x="377" y="1271"/>
                </a:lnTo>
                <a:lnTo>
                  <a:pt x="380" y="1275"/>
                </a:lnTo>
                <a:lnTo>
                  <a:pt x="381" y="1279"/>
                </a:lnTo>
                <a:lnTo>
                  <a:pt x="385" y="1282"/>
                </a:lnTo>
                <a:lnTo>
                  <a:pt x="385" y="1282"/>
                </a:lnTo>
                <a:lnTo>
                  <a:pt x="388" y="1285"/>
                </a:lnTo>
                <a:lnTo>
                  <a:pt x="393" y="1286"/>
                </a:lnTo>
                <a:lnTo>
                  <a:pt x="399" y="1288"/>
                </a:lnTo>
                <a:lnTo>
                  <a:pt x="408" y="1288"/>
                </a:lnTo>
                <a:lnTo>
                  <a:pt x="408" y="1288"/>
                </a:lnTo>
                <a:lnTo>
                  <a:pt x="417" y="1287"/>
                </a:lnTo>
                <a:lnTo>
                  <a:pt x="426" y="1285"/>
                </a:lnTo>
                <a:lnTo>
                  <a:pt x="434" y="1282"/>
                </a:lnTo>
                <a:lnTo>
                  <a:pt x="434" y="1282"/>
                </a:lnTo>
                <a:lnTo>
                  <a:pt x="435" y="1297"/>
                </a:lnTo>
                <a:lnTo>
                  <a:pt x="437" y="1310"/>
                </a:lnTo>
                <a:lnTo>
                  <a:pt x="439" y="1315"/>
                </a:lnTo>
                <a:lnTo>
                  <a:pt x="441" y="1319"/>
                </a:lnTo>
                <a:lnTo>
                  <a:pt x="441" y="1319"/>
                </a:lnTo>
                <a:lnTo>
                  <a:pt x="449" y="1326"/>
                </a:lnTo>
                <a:lnTo>
                  <a:pt x="460" y="1333"/>
                </a:lnTo>
                <a:lnTo>
                  <a:pt x="467" y="1337"/>
                </a:lnTo>
                <a:lnTo>
                  <a:pt x="474" y="1339"/>
                </a:lnTo>
                <a:lnTo>
                  <a:pt x="483" y="1342"/>
                </a:lnTo>
                <a:lnTo>
                  <a:pt x="491" y="1342"/>
                </a:lnTo>
                <a:lnTo>
                  <a:pt x="491" y="1342"/>
                </a:lnTo>
                <a:lnTo>
                  <a:pt x="500" y="1342"/>
                </a:lnTo>
                <a:lnTo>
                  <a:pt x="509" y="1339"/>
                </a:lnTo>
                <a:lnTo>
                  <a:pt x="516" y="1334"/>
                </a:lnTo>
                <a:lnTo>
                  <a:pt x="525" y="1328"/>
                </a:lnTo>
                <a:lnTo>
                  <a:pt x="531" y="1321"/>
                </a:lnTo>
                <a:lnTo>
                  <a:pt x="537" y="1312"/>
                </a:lnTo>
                <a:lnTo>
                  <a:pt x="539" y="1303"/>
                </a:lnTo>
                <a:lnTo>
                  <a:pt x="541" y="1292"/>
                </a:lnTo>
                <a:lnTo>
                  <a:pt x="541" y="1292"/>
                </a:lnTo>
                <a:lnTo>
                  <a:pt x="541" y="1286"/>
                </a:lnTo>
                <a:lnTo>
                  <a:pt x="539" y="1281"/>
                </a:lnTo>
                <a:lnTo>
                  <a:pt x="536" y="1273"/>
                </a:lnTo>
                <a:lnTo>
                  <a:pt x="531" y="1265"/>
                </a:lnTo>
                <a:lnTo>
                  <a:pt x="525" y="1260"/>
                </a:lnTo>
                <a:lnTo>
                  <a:pt x="519" y="1256"/>
                </a:lnTo>
                <a:lnTo>
                  <a:pt x="513" y="1253"/>
                </a:lnTo>
                <a:lnTo>
                  <a:pt x="508" y="1252"/>
                </a:lnTo>
                <a:lnTo>
                  <a:pt x="508" y="1252"/>
                </a:lnTo>
                <a:lnTo>
                  <a:pt x="501" y="1247"/>
                </a:lnTo>
                <a:lnTo>
                  <a:pt x="493" y="1243"/>
                </a:lnTo>
                <a:lnTo>
                  <a:pt x="489" y="1242"/>
                </a:lnTo>
                <a:lnTo>
                  <a:pt x="485" y="1241"/>
                </a:lnTo>
                <a:lnTo>
                  <a:pt x="461" y="1241"/>
                </a:lnTo>
                <a:lnTo>
                  <a:pt x="398" y="1127"/>
                </a:lnTo>
                <a:lnTo>
                  <a:pt x="388" y="1091"/>
                </a:lnTo>
                <a:lnTo>
                  <a:pt x="388" y="1091"/>
                </a:lnTo>
                <a:lnTo>
                  <a:pt x="421" y="1087"/>
                </a:lnTo>
                <a:lnTo>
                  <a:pt x="421" y="1087"/>
                </a:lnTo>
                <a:lnTo>
                  <a:pt x="429" y="1086"/>
                </a:lnTo>
                <a:lnTo>
                  <a:pt x="438" y="1082"/>
                </a:lnTo>
                <a:lnTo>
                  <a:pt x="446" y="1079"/>
                </a:lnTo>
                <a:lnTo>
                  <a:pt x="455" y="1074"/>
                </a:lnTo>
                <a:lnTo>
                  <a:pt x="468" y="1064"/>
                </a:lnTo>
                <a:lnTo>
                  <a:pt x="478" y="1057"/>
                </a:lnTo>
                <a:lnTo>
                  <a:pt x="478" y="1057"/>
                </a:lnTo>
                <a:lnTo>
                  <a:pt x="480" y="1053"/>
                </a:lnTo>
                <a:lnTo>
                  <a:pt x="481" y="1050"/>
                </a:lnTo>
                <a:lnTo>
                  <a:pt x="483" y="1045"/>
                </a:lnTo>
                <a:lnTo>
                  <a:pt x="481" y="1040"/>
                </a:lnTo>
                <a:lnTo>
                  <a:pt x="479" y="1033"/>
                </a:lnTo>
                <a:lnTo>
                  <a:pt x="478" y="1030"/>
                </a:lnTo>
                <a:lnTo>
                  <a:pt x="478" y="1030"/>
                </a:lnTo>
                <a:lnTo>
                  <a:pt x="527" y="1034"/>
                </a:lnTo>
                <a:lnTo>
                  <a:pt x="565" y="1035"/>
                </a:lnTo>
                <a:lnTo>
                  <a:pt x="579" y="1035"/>
                </a:lnTo>
                <a:lnTo>
                  <a:pt x="588" y="1034"/>
                </a:lnTo>
                <a:lnTo>
                  <a:pt x="588" y="1034"/>
                </a:lnTo>
                <a:lnTo>
                  <a:pt x="592" y="1030"/>
                </a:lnTo>
                <a:lnTo>
                  <a:pt x="594" y="1027"/>
                </a:lnTo>
                <a:lnTo>
                  <a:pt x="595" y="1022"/>
                </a:lnTo>
                <a:lnTo>
                  <a:pt x="594" y="1017"/>
                </a:lnTo>
                <a:lnTo>
                  <a:pt x="593" y="1003"/>
                </a:lnTo>
                <a:lnTo>
                  <a:pt x="592" y="995"/>
                </a:lnTo>
                <a:lnTo>
                  <a:pt x="592" y="987"/>
                </a:lnTo>
                <a:lnTo>
                  <a:pt x="592" y="987"/>
                </a:lnTo>
                <a:lnTo>
                  <a:pt x="593" y="973"/>
                </a:lnTo>
                <a:lnTo>
                  <a:pt x="596" y="950"/>
                </a:lnTo>
                <a:lnTo>
                  <a:pt x="607" y="891"/>
                </a:lnTo>
                <a:lnTo>
                  <a:pt x="619" y="826"/>
                </a:lnTo>
                <a:lnTo>
                  <a:pt x="628" y="775"/>
                </a:lnTo>
                <a:lnTo>
                  <a:pt x="628" y="775"/>
                </a:lnTo>
                <a:lnTo>
                  <a:pt x="630" y="758"/>
                </a:lnTo>
                <a:lnTo>
                  <a:pt x="630" y="745"/>
                </a:lnTo>
                <a:lnTo>
                  <a:pt x="630" y="735"/>
                </a:lnTo>
                <a:lnTo>
                  <a:pt x="629" y="726"/>
                </a:lnTo>
                <a:lnTo>
                  <a:pt x="627" y="718"/>
                </a:lnTo>
                <a:lnTo>
                  <a:pt x="624" y="714"/>
                </a:lnTo>
                <a:lnTo>
                  <a:pt x="624" y="714"/>
                </a:lnTo>
                <a:lnTo>
                  <a:pt x="628" y="711"/>
                </a:lnTo>
                <a:lnTo>
                  <a:pt x="633" y="699"/>
                </a:lnTo>
                <a:lnTo>
                  <a:pt x="638" y="684"/>
                </a:lnTo>
                <a:lnTo>
                  <a:pt x="639" y="678"/>
                </a:lnTo>
                <a:lnTo>
                  <a:pt x="638" y="671"/>
                </a:lnTo>
                <a:lnTo>
                  <a:pt x="638" y="671"/>
                </a:lnTo>
                <a:lnTo>
                  <a:pt x="636" y="666"/>
                </a:lnTo>
                <a:lnTo>
                  <a:pt x="634" y="662"/>
                </a:lnTo>
                <a:lnTo>
                  <a:pt x="631" y="660"/>
                </a:lnTo>
                <a:lnTo>
                  <a:pt x="629" y="657"/>
                </a:lnTo>
                <a:lnTo>
                  <a:pt x="623" y="655"/>
                </a:lnTo>
                <a:lnTo>
                  <a:pt x="622" y="655"/>
                </a:lnTo>
                <a:lnTo>
                  <a:pt x="622" y="655"/>
                </a:lnTo>
                <a:lnTo>
                  <a:pt x="633" y="636"/>
                </a:lnTo>
                <a:lnTo>
                  <a:pt x="641" y="622"/>
                </a:lnTo>
                <a:lnTo>
                  <a:pt x="645" y="618"/>
                </a:lnTo>
                <a:lnTo>
                  <a:pt x="645" y="618"/>
                </a:lnTo>
                <a:lnTo>
                  <a:pt x="646" y="618"/>
                </a:lnTo>
                <a:lnTo>
                  <a:pt x="646" y="616"/>
                </a:lnTo>
                <a:lnTo>
                  <a:pt x="648" y="614"/>
                </a:lnTo>
                <a:lnTo>
                  <a:pt x="648" y="614"/>
                </a:lnTo>
                <a:lnTo>
                  <a:pt x="657" y="605"/>
                </a:lnTo>
                <a:lnTo>
                  <a:pt x="665" y="598"/>
                </a:lnTo>
                <a:lnTo>
                  <a:pt x="665" y="598"/>
                </a:lnTo>
                <a:lnTo>
                  <a:pt x="668" y="595"/>
                </a:lnTo>
                <a:lnTo>
                  <a:pt x="668" y="595"/>
                </a:lnTo>
                <a:lnTo>
                  <a:pt x="669" y="591"/>
                </a:lnTo>
                <a:lnTo>
                  <a:pt x="670" y="585"/>
                </a:lnTo>
                <a:lnTo>
                  <a:pt x="671" y="578"/>
                </a:lnTo>
                <a:lnTo>
                  <a:pt x="671" y="578"/>
                </a:lnTo>
                <a:lnTo>
                  <a:pt x="679" y="578"/>
                </a:lnTo>
                <a:lnTo>
                  <a:pt x="692" y="578"/>
                </a:lnTo>
                <a:lnTo>
                  <a:pt x="692" y="578"/>
                </a:lnTo>
                <a:lnTo>
                  <a:pt x="694" y="578"/>
                </a:lnTo>
                <a:lnTo>
                  <a:pt x="697" y="576"/>
                </a:lnTo>
                <a:lnTo>
                  <a:pt x="700" y="573"/>
                </a:lnTo>
                <a:lnTo>
                  <a:pt x="705" y="568"/>
                </a:lnTo>
                <a:lnTo>
                  <a:pt x="705" y="568"/>
                </a:lnTo>
                <a:lnTo>
                  <a:pt x="710" y="574"/>
                </a:lnTo>
                <a:lnTo>
                  <a:pt x="716" y="579"/>
                </a:lnTo>
                <a:lnTo>
                  <a:pt x="719" y="580"/>
                </a:lnTo>
                <a:lnTo>
                  <a:pt x="721" y="581"/>
                </a:lnTo>
                <a:lnTo>
                  <a:pt x="721" y="581"/>
                </a:lnTo>
                <a:lnTo>
                  <a:pt x="725" y="580"/>
                </a:lnTo>
                <a:lnTo>
                  <a:pt x="728" y="579"/>
                </a:lnTo>
                <a:lnTo>
                  <a:pt x="738" y="574"/>
                </a:lnTo>
                <a:lnTo>
                  <a:pt x="749" y="568"/>
                </a:lnTo>
                <a:lnTo>
                  <a:pt x="749" y="568"/>
                </a:lnTo>
                <a:close/>
                <a:moveTo>
                  <a:pt x="846" y="852"/>
                </a:moveTo>
                <a:lnTo>
                  <a:pt x="846" y="852"/>
                </a:lnTo>
                <a:lnTo>
                  <a:pt x="840" y="873"/>
                </a:lnTo>
                <a:lnTo>
                  <a:pt x="837" y="891"/>
                </a:lnTo>
                <a:lnTo>
                  <a:pt x="835" y="909"/>
                </a:lnTo>
                <a:lnTo>
                  <a:pt x="835" y="909"/>
                </a:lnTo>
                <a:lnTo>
                  <a:pt x="834" y="940"/>
                </a:lnTo>
                <a:lnTo>
                  <a:pt x="832" y="959"/>
                </a:lnTo>
                <a:lnTo>
                  <a:pt x="832" y="959"/>
                </a:lnTo>
                <a:lnTo>
                  <a:pt x="831" y="957"/>
                </a:lnTo>
                <a:lnTo>
                  <a:pt x="830" y="953"/>
                </a:lnTo>
                <a:lnTo>
                  <a:pt x="828" y="949"/>
                </a:lnTo>
                <a:lnTo>
                  <a:pt x="822" y="943"/>
                </a:lnTo>
                <a:lnTo>
                  <a:pt x="822" y="943"/>
                </a:lnTo>
                <a:lnTo>
                  <a:pt x="812" y="936"/>
                </a:lnTo>
                <a:lnTo>
                  <a:pt x="803" y="929"/>
                </a:lnTo>
                <a:lnTo>
                  <a:pt x="795" y="923"/>
                </a:lnTo>
                <a:lnTo>
                  <a:pt x="791" y="919"/>
                </a:lnTo>
                <a:lnTo>
                  <a:pt x="791" y="919"/>
                </a:lnTo>
                <a:lnTo>
                  <a:pt x="790" y="918"/>
                </a:lnTo>
                <a:lnTo>
                  <a:pt x="790" y="918"/>
                </a:lnTo>
                <a:lnTo>
                  <a:pt x="799" y="906"/>
                </a:lnTo>
                <a:lnTo>
                  <a:pt x="799" y="906"/>
                </a:lnTo>
                <a:lnTo>
                  <a:pt x="807" y="894"/>
                </a:lnTo>
                <a:lnTo>
                  <a:pt x="807" y="894"/>
                </a:lnTo>
                <a:lnTo>
                  <a:pt x="812" y="890"/>
                </a:lnTo>
                <a:lnTo>
                  <a:pt x="812" y="890"/>
                </a:lnTo>
                <a:lnTo>
                  <a:pt x="817" y="884"/>
                </a:lnTo>
                <a:lnTo>
                  <a:pt x="820" y="878"/>
                </a:lnTo>
                <a:lnTo>
                  <a:pt x="825" y="869"/>
                </a:lnTo>
                <a:lnTo>
                  <a:pt x="825" y="869"/>
                </a:lnTo>
                <a:lnTo>
                  <a:pt x="828" y="867"/>
                </a:lnTo>
                <a:lnTo>
                  <a:pt x="830" y="866"/>
                </a:lnTo>
                <a:lnTo>
                  <a:pt x="834" y="865"/>
                </a:lnTo>
                <a:lnTo>
                  <a:pt x="835" y="862"/>
                </a:lnTo>
                <a:lnTo>
                  <a:pt x="835" y="862"/>
                </a:lnTo>
                <a:lnTo>
                  <a:pt x="841" y="856"/>
                </a:lnTo>
                <a:lnTo>
                  <a:pt x="845" y="852"/>
                </a:lnTo>
                <a:lnTo>
                  <a:pt x="846" y="852"/>
                </a:lnTo>
                <a:lnTo>
                  <a:pt x="846" y="852"/>
                </a:lnTo>
                <a:close/>
                <a:moveTo>
                  <a:pt x="638" y="534"/>
                </a:moveTo>
                <a:lnTo>
                  <a:pt x="638" y="534"/>
                </a:lnTo>
                <a:lnTo>
                  <a:pt x="631" y="541"/>
                </a:lnTo>
                <a:lnTo>
                  <a:pt x="627" y="546"/>
                </a:lnTo>
                <a:lnTo>
                  <a:pt x="624" y="551"/>
                </a:lnTo>
                <a:lnTo>
                  <a:pt x="624" y="551"/>
                </a:lnTo>
                <a:lnTo>
                  <a:pt x="624" y="556"/>
                </a:lnTo>
                <a:lnTo>
                  <a:pt x="624" y="557"/>
                </a:lnTo>
                <a:lnTo>
                  <a:pt x="628" y="564"/>
                </a:lnTo>
                <a:lnTo>
                  <a:pt x="628" y="564"/>
                </a:lnTo>
                <a:lnTo>
                  <a:pt x="628" y="564"/>
                </a:lnTo>
                <a:lnTo>
                  <a:pt x="628" y="568"/>
                </a:lnTo>
                <a:lnTo>
                  <a:pt x="628" y="568"/>
                </a:lnTo>
                <a:lnTo>
                  <a:pt x="627" y="569"/>
                </a:lnTo>
                <a:lnTo>
                  <a:pt x="625" y="572"/>
                </a:lnTo>
                <a:lnTo>
                  <a:pt x="624" y="573"/>
                </a:lnTo>
                <a:lnTo>
                  <a:pt x="624" y="574"/>
                </a:lnTo>
                <a:lnTo>
                  <a:pt x="624" y="574"/>
                </a:lnTo>
                <a:lnTo>
                  <a:pt x="629" y="580"/>
                </a:lnTo>
                <a:lnTo>
                  <a:pt x="631" y="584"/>
                </a:lnTo>
                <a:lnTo>
                  <a:pt x="638" y="591"/>
                </a:lnTo>
                <a:lnTo>
                  <a:pt x="638" y="591"/>
                </a:lnTo>
                <a:lnTo>
                  <a:pt x="636" y="597"/>
                </a:lnTo>
                <a:lnTo>
                  <a:pt x="635" y="601"/>
                </a:lnTo>
                <a:lnTo>
                  <a:pt x="635" y="602"/>
                </a:lnTo>
                <a:lnTo>
                  <a:pt x="635" y="601"/>
                </a:lnTo>
                <a:lnTo>
                  <a:pt x="635" y="601"/>
                </a:lnTo>
                <a:lnTo>
                  <a:pt x="629" y="593"/>
                </a:lnTo>
                <a:lnTo>
                  <a:pt x="618" y="580"/>
                </a:lnTo>
                <a:lnTo>
                  <a:pt x="601" y="561"/>
                </a:lnTo>
                <a:lnTo>
                  <a:pt x="601" y="561"/>
                </a:lnTo>
                <a:lnTo>
                  <a:pt x="602" y="561"/>
                </a:lnTo>
                <a:lnTo>
                  <a:pt x="605" y="557"/>
                </a:lnTo>
                <a:lnTo>
                  <a:pt x="605" y="557"/>
                </a:lnTo>
                <a:lnTo>
                  <a:pt x="608" y="550"/>
                </a:lnTo>
                <a:lnTo>
                  <a:pt x="608" y="546"/>
                </a:lnTo>
                <a:lnTo>
                  <a:pt x="608" y="544"/>
                </a:lnTo>
                <a:lnTo>
                  <a:pt x="608" y="544"/>
                </a:lnTo>
                <a:lnTo>
                  <a:pt x="607" y="542"/>
                </a:lnTo>
                <a:lnTo>
                  <a:pt x="606" y="540"/>
                </a:lnTo>
                <a:lnTo>
                  <a:pt x="607" y="539"/>
                </a:lnTo>
                <a:lnTo>
                  <a:pt x="608" y="538"/>
                </a:lnTo>
                <a:lnTo>
                  <a:pt x="608" y="538"/>
                </a:lnTo>
                <a:lnTo>
                  <a:pt x="616" y="535"/>
                </a:lnTo>
                <a:lnTo>
                  <a:pt x="624" y="534"/>
                </a:lnTo>
                <a:lnTo>
                  <a:pt x="624" y="534"/>
                </a:lnTo>
                <a:lnTo>
                  <a:pt x="638" y="534"/>
                </a:lnTo>
                <a:lnTo>
                  <a:pt x="638" y="534"/>
                </a:lnTo>
                <a:close/>
                <a:moveTo>
                  <a:pt x="368" y="1104"/>
                </a:moveTo>
                <a:lnTo>
                  <a:pt x="368" y="1104"/>
                </a:lnTo>
                <a:lnTo>
                  <a:pt x="376" y="1119"/>
                </a:lnTo>
                <a:lnTo>
                  <a:pt x="393" y="1153"/>
                </a:lnTo>
                <a:lnTo>
                  <a:pt x="417" y="1201"/>
                </a:lnTo>
                <a:lnTo>
                  <a:pt x="417" y="1201"/>
                </a:lnTo>
                <a:lnTo>
                  <a:pt x="414" y="1200"/>
                </a:lnTo>
                <a:lnTo>
                  <a:pt x="408" y="1197"/>
                </a:lnTo>
                <a:lnTo>
                  <a:pt x="408" y="1197"/>
                </a:lnTo>
                <a:lnTo>
                  <a:pt x="399" y="1196"/>
                </a:lnTo>
                <a:lnTo>
                  <a:pt x="393" y="1195"/>
                </a:lnTo>
                <a:lnTo>
                  <a:pt x="391" y="1195"/>
                </a:lnTo>
                <a:lnTo>
                  <a:pt x="391" y="1195"/>
                </a:lnTo>
                <a:lnTo>
                  <a:pt x="388" y="1194"/>
                </a:lnTo>
                <a:lnTo>
                  <a:pt x="385" y="1194"/>
                </a:lnTo>
                <a:lnTo>
                  <a:pt x="377" y="1195"/>
                </a:lnTo>
                <a:lnTo>
                  <a:pt x="371" y="1178"/>
                </a:lnTo>
                <a:lnTo>
                  <a:pt x="371" y="1178"/>
                </a:lnTo>
                <a:lnTo>
                  <a:pt x="368" y="1177"/>
                </a:lnTo>
                <a:lnTo>
                  <a:pt x="365" y="1176"/>
                </a:lnTo>
                <a:lnTo>
                  <a:pt x="364" y="1174"/>
                </a:lnTo>
                <a:lnTo>
                  <a:pt x="364" y="1174"/>
                </a:lnTo>
                <a:lnTo>
                  <a:pt x="354" y="1154"/>
                </a:lnTo>
                <a:lnTo>
                  <a:pt x="345" y="1135"/>
                </a:lnTo>
                <a:lnTo>
                  <a:pt x="345" y="1108"/>
                </a:lnTo>
                <a:lnTo>
                  <a:pt x="345" y="1108"/>
                </a:lnTo>
                <a:lnTo>
                  <a:pt x="355" y="1105"/>
                </a:lnTo>
                <a:lnTo>
                  <a:pt x="368" y="1104"/>
                </a:lnTo>
                <a:lnTo>
                  <a:pt x="368" y="1104"/>
                </a:lnTo>
                <a:close/>
                <a:moveTo>
                  <a:pt x="157" y="1067"/>
                </a:moveTo>
                <a:lnTo>
                  <a:pt x="157" y="1067"/>
                </a:lnTo>
                <a:lnTo>
                  <a:pt x="151" y="1137"/>
                </a:lnTo>
                <a:lnTo>
                  <a:pt x="113" y="1188"/>
                </a:lnTo>
                <a:lnTo>
                  <a:pt x="113" y="1188"/>
                </a:lnTo>
                <a:lnTo>
                  <a:pt x="106" y="1183"/>
                </a:lnTo>
                <a:lnTo>
                  <a:pt x="90" y="1171"/>
                </a:lnTo>
                <a:lnTo>
                  <a:pt x="90" y="1171"/>
                </a:lnTo>
                <a:lnTo>
                  <a:pt x="72" y="1158"/>
                </a:lnTo>
                <a:lnTo>
                  <a:pt x="66" y="1151"/>
                </a:lnTo>
                <a:lnTo>
                  <a:pt x="64" y="1149"/>
                </a:lnTo>
                <a:lnTo>
                  <a:pt x="64" y="1148"/>
                </a:lnTo>
                <a:lnTo>
                  <a:pt x="64" y="1148"/>
                </a:lnTo>
                <a:lnTo>
                  <a:pt x="79" y="1122"/>
                </a:lnTo>
                <a:lnTo>
                  <a:pt x="90" y="1105"/>
                </a:lnTo>
                <a:lnTo>
                  <a:pt x="94" y="1099"/>
                </a:lnTo>
                <a:lnTo>
                  <a:pt x="98" y="1097"/>
                </a:lnTo>
                <a:lnTo>
                  <a:pt x="98" y="1097"/>
                </a:lnTo>
                <a:lnTo>
                  <a:pt x="101" y="1097"/>
                </a:lnTo>
                <a:lnTo>
                  <a:pt x="107" y="1093"/>
                </a:lnTo>
                <a:lnTo>
                  <a:pt x="107" y="1093"/>
                </a:lnTo>
                <a:lnTo>
                  <a:pt x="135" y="1078"/>
                </a:lnTo>
                <a:lnTo>
                  <a:pt x="151" y="1070"/>
                </a:lnTo>
                <a:lnTo>
                  <a:pt x="157" y="1067"/>
                </a:lnTo>
                <a:lnTo>
                  <a:pt x="157" y="1067"/>
                </a:lnTo>
                <a:close/>
                <a:moveTo>
                  <a:pt x="50" y="1174"/>
                </a:moveTo>
                <a:lnTo>
                  <a:pt x="50" y="1174"/>
                </a:lnTo>
                <a:lnTo>
                  <a:pt x="50" y="1176"/>
                </a:lnTo>
                <a:lnTo>
                  <a:pt x="54" y="1181"/>
                </a:lnTo>
                <a:lnTo>
                  <a:pt x="59" y="1187"/>
                </a:lnTo>
                <a:lnTo>
                  <a:pt x="63" y="1189"/>
                </a:lnTo>
                <a:lnTo>
                  <a:pt x="67" y="1191"/>
                </a:lnTo>
                <a:lnTo>
                  <a:pt x="67" y="1191"/>
                </a:lnTo>
                <a:lnTo>
                  <a:pt x="90" y="1201"/>
                </a:lnTo>
                <a:lnTo>
                  <a:pt x="90" y="1201"/>
                </a:lnTo>
                <a:lnTo>
                  <a:pt x="94" y="1204"/>
                </a:lnTo>
                <a:lnTo>
                  <a:pt x="98" y="1206"/>
                </a:lnTo>
                <a:lnTo>
                  <a:pt x="100" y="1208"/>
                </a:lnTo>
                <a:lnTo>
                  <a:pt x="100" y="1208"/>
                </a:lnTo>
                <a:lnTo>
                  <a:pt x="95" y="1216"/>
                </a:lnTo>
                <a:lnTo>
                  <a:pt x="90" y="1222"/>
                </a:lnTo>
                <a:lnTo>
                  <a:pt x="90" y="1222"/>
                </a:lnTo>
                <a:lnTo>
                  <a:pt x="90" y="1219"/>
                </a:lnTo>
                <a:lnTo>
                  <a:pt x="90" y="1214"/>
                </a:lnTo>
                <a:lnTo>
                  <a:pt x="88" y="1212"/>
                </a:lnTo>
                <a:lnTo>
                  <a:pt x="86" y="1208"/>
                </a:lnTo>
                <a:lnTo>
                  <a:pt x="81" y="1205"/>
                </a:lnTo>
                <a:lnTo>
                  <a:pt x="73" y="1201"/>
                </a:lnTo>
                <a:lnTo>
                  <a:pt x="73" y="1201"/>
                </a:lnTo>
                <a:lnTo>
                  <a:pt x="66" y="1197"/>
                </a:lnTo>
                <a:lnTo>
                  <a:pt x="59" y="1195"/>
                </a:lnTo>
                <a:lnTo>
                  <a:pt x="48" y="1194"/>
                </a:lnTo>
                <a:lnTo>
                  <a:pt x="40" y="1194"/>
                </a:lnTo>
                <a:lnTo>
                  <a:pt x="37" y="1195"/>
                </a:lnTo>
                <a:lnTo>
                  <a:pt x="37" y="1188"/>
                </a:lnTo>
                <a:lnTo>
                  <a:pt x="50" y="117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52C064B-5B47-42FC-A372-DEED43910E45}"/>
              </a:ext>
            </a:extLst>
          </p:cNvPr>
          <p:cNvSpPr>
            <a:spLocks/>
          </p:cNvSpPr>
          <p:nvPr/>
        </p:nvSpPr>
        <p:spPr bwMode="auto">
          <a:xfrm>
            <a:off x="5943110" y="852857"/>
            <a:ext cx="1651590" cy="1496023"/>
          </a:xfrm>
          <a:custGeom>
            <a:avLst/>
            <a:gdLst>
              <a:gd name="T0" fmla="*/ 131 w 1412"/>
              <a:gd name="T1" fmla="*/ 445 h 1279"/>
              <a:gd name="T2" fmla="*/ 122 w 1412"/>
              <a:gd name="T3" fmla="*/ 679 h 1279"/>
              <a:gd name="T4" fmla="*/ 179 w 1412"/>
              <a:gd name="T5" fmla="*/ 920 h 1279"/>
              <a:gd name="T6" fmla="*/ 17 w 1412"/>
              <a:gd name="T7" fmla="*/ 1025 h 1279"/>
              <a:gd name="T8" fmla="*/ 51 w 1412"/>
              <a:gd name="T9" fmla="*/ 1189 h 1279"/>
              <a:gd name="T10" fmla="*/ 71 w 1412"/>
              <a:gd name="T11" fmla="*/ 1144 h 1279"/>
              <a:gd name="T12" fmla="*/ 163 w 1412"/>
              <a:gd name="T13" fmla="*/ 1014 h 1279"/>
              <a:gd name="T14" fmla="*/ 279 w 1412"/>
              <a:gd name="T15" fmla="*/ 1121 h 1279"/>
              <a:gd name="T16" fmla="*/ 292 w 1412"/>
              <a:gd name="T17" fmla="*/ 1232 h 1279"/>
              <a:gd name="T18" fmla="*/ 483 w 1412"/>
              <a:gd name="T19" fmla="*/ 1240 h 1279"/>
              <a:gd name="T20" fmla="*/ 434 w 1412"/>
              <a:gd name="T21" fmla="*/ 1191 h 1279"/>
              <a:gd name="T22" fmla="*/ 349 w 1412"/>
              <a:gd name="T23" fmla="*/ 1091 h 1279"/>
              <a:gd name="T24" fmla="*/ 348 w 1412"/>
              <a:gd name="T25" fmla="*/ 808 h 1279"/>
              <a:gd name="T26" fmla="*/ 363 w 1412"/>
              <a:gd name="T27" fmla="*/ 649 h 1279"/>
              <a:gd name="T28" fmla="*/ 379 w 1412"/>
              <a:gd name="T29" fmla="*/ 479 h 1279"/>
              <a:gd name="T30" fmla="*/ 445 w 1412"/>
              <a:gd name="T31" fmla="*/ 680 h 1279"/>
              <a:gd name="T32" fmla="*/ 476 w 1412"/>
              <a:gd name="T33" fmla="*/ 832 h 1279"/>
              <a:gd name="T34" fmla="*/ 522 w 1412"/>
              <a:gd name="T35" fmla="*/ 984 h 1279"/>
              <a:gd name="T36" fmla="*/ 655 w 1412"/>
              <a:gd name="T37" fmla="*/ 935 h 1279"/>
              <a:gd name="T38" fmla="*/ 671 w 1412"/>
              <a:gd name="T39" fmla="*/ 731 h 1279"/>
              <a:gd name="T40" fmla="*/ 874 w 1412"/>
              <a:gd name="T41" fmla="*/ 880 h 1279"/>
              <a:gd name="T42" fmla="*/ 807 w 1412"/>
              <a:gd name="T43" fmla="*/ 1029 h 1279"/>
              <a:gd name="T44" fmla="*/ 681 w 1412"/>
              <a:gd name="T45" fmla="*/ 1178 h 1279"/>
              <a:gd name="T46" fmla="*/ 748 w 1412"/>
              <a:gd name="T47" fmla="*/ 1224 h 1279"/>
              <a:gd name="T48" fmla="*/ 819 w 1412"/>
              <a:gd name="T49" fmla="*/ 1273 h 1279"/>
              <a:gd name="T50" fmla="*/ 888 w 1412"/>
              <a:gd name="T51" fmla="*/ 1212 h 1279"/>
              <a:gd name="T52" fmla="*/ 1013 w 1412"/>
              <a:gd name="T53" fmla="*/ 1098 h 1279"/>
              <a:gd name="T54" fmla="*/ 1145 w 1412"/>
              <a:gd name="T55" fmla="*/ 1056 h 1279"/>
              <a:gd name="T56" fmla="*/ 1144 w 1412"/>
              <a:gd name="T57" fmla="*/ 1124 h 1279"/>
              <a:gd name="T58" fmla="*/ 1162 w 1412"/>
              <a:gd name="T59" fmla="*/ 1213 h 1279"/>
              <a:gd name="T60" fmla="*/ 1241 w 1412"/>
              <a:gd name="T61" fmla="*/ 1169 h 1279"/>
              <a:gd name="T62" fmla="*/ 1205 w 1412"/>
              <a:gd name="T63" fmla="*/ 1115 h 1279"/>
              <a:gd name="T64" fmla="*/ 1237 w 1412"/>
              <a:gd name="T65" fmla="*/ 1053 h 1279"/>
              <a:gd name="T66" fmla="*/ 1273 w 1412"/>
              <a:gd name="T67" fmla="*/ 1192 h 1279"/>
              <a:gd name="T68" fmla="*/ 1327 w 1412"/>
              <a:gd name="T69" fmla="*/ 1269 h 1279"/>
              <a:gd name="T70" fmla="*/ 1412 w 1412"/>
              <a:gd name="T71" fmla="*/ 1226 h 1279"/>
              <a:gd name="T72" fmla="*/ 1289 w 1412"/>
              <a:gd name="T73" fmla="*/ 1045 h 1279"/>
              <a:gd name="T74" fmla="*/ 1254 w 1412"/>
              <a:gd name="T75" fmla="*/ 920 h 1279"/>
              <a:gd name="T76" fmla="*/ 1182 w 1412"/>
              <a:gd name="T77" fmla="*/ 882 h 1279"/>
              <a:gd name="T78" fmla="*/ 1171 w 1412"/>
              <a:gd name="T79" fmla="*/ 789 h 1279"/>
              <a:gd name="T80" fmla="*/ 1184 w 1412"/>
              <a:gd name="T81" fmla="*/ 761 h 1279"/>
              <a:gd name="T82" fmla="*/ 1102 w 1412"/>
              <a:gd name="T83" fmla="*/ 706 h 1279"/>
              <a:gd name="T84" fmla="*/ 1085 w 1412"/>
              <a:gd name="T85" fmla="*/ 678 h 1279"/>
              <a:gd name="T86" fmla="*/ 1049 w 1412"/>
              <a:gd name="T87" fmla="*/ 655 h 1279"/>
              <a:gd name="T88" fmla="*/ 1074 w 1412"/>
              <a:gd name="T89" fmla="*/ 614 h 1279"/>
              <a:gd name="T90" fmla="*/ 1073 w 1412"/>
              <a:gd name="T91" fmla="*/ 583 h 1279"/>
              <a:gd name="T92" fmla="*/ 1060 w 1412"/>
              <a:gd name="T93" fmla="*/ 545 h 1279"/>
              <a:gd name="T94" fmla="*/ 946 w 1412"/>
              <a:gd name="T95" fmla="*/ 492 h 1279"/>
              <a:gd name="T96" fmla="*/ 914 w 1412"/>
              <a:gd name="T97" fmla="*/ 601 h 1279"/>
              <a:gd name="T98" fmla="*/ 828 w 1412"/>
              <a:gd name="T99" fmla="*/ 601 h 1279"/>
              <a:gd name="T100" fmla="*/ 806 w 1412"/>
              <a:gd name="T101" fmla="*/ 631 h 1279"/>
              <a:gd name="T102" fmla="*/ 679 w 1412"/>
              <a:gd name="T103" fmla="*/ 441 h 1279"/>
              <a:gd name="T104" fmla="*/ 609 w 1412"/>
              <a:gd name="T105" fmla="*/ 411 h 1279"/>
              <a:gd name="T106" fmla="*/ 576 w 1412"/>
              <a:gd name="T107" fmla="*/ 402 h 1279"/>
              <a:gd name="T108" fmla="*/ 513 w 1412"/>
              <a:gd name="T109" fmla="*/ 410 h 1279"/>
              <a:gd name="T110" fmla="*/ 394 w 1412"/>
              <a:gd name="T111" fmla="*/ 355 h 1279"/>
              <a:gd name="T112" fmla="*/ 331 w 1412"/>
              <a:gd name="T113" fmla="*/ 241 h 1279"/>
              <a:gd name="T114" fmla="*/ 361 w 1412"/>
              <a:gd name="T115" fmla="*/ 167 h 1279"/>
              <a:gd name="T116" fmla="*/ 373 w 1412"/>
              <a:gd name="T117" fmla="*/ 132 h 1279"/>
              <a:gd name="T118" fmla="*/ 366 w 1412"/>
              <a:gd name="T119" fmla="*/ 85 h 1279"/>
              <a:gd name="T120" fmla="*/ 325 w 1412"/>
              <a:gd name="T121" fmla="*/ 5 h 1279"/>
              <a:gd name="T122" fmla="*/ 200 w 1412"/>
              <a:gd name="T123" fmla="*/ 85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2" h="1279">
                <a:moveTo>
                  <a:pt x="225" y="184"/>
                </a:moveTo>
                <a:lnTo>
                  <a:pt x="225" y="184"/>
                </a:lnTo>
                <a:lnTo>
                  <a:pt x="218" y="190"/>
                </a:lnTo>
                <a:lnTo>
                  <a:pt x="201" y="207"/>
                </a:lnTo>
                <a:lnTo>
                  <a:pt x="192" y="218"/>
                </a:lnTo>
                <a:lnTo>
                  <a:pt x="182" y="228"/>
                </a:lnTo>
                <a:lnTo>
                  <a:pt x="174" y="241"/>
                </a:lnTo>
                <a:lnTo>
                  <a:pt x="167" y="253"/>
                </a:lnTo>
                <a:lnTo>
                  <a:pt x="167" y="253"/>
                </a:lnTo>
                <a:lnTo>
                  <a:pt x="165" y="260"/>
                </a:lnTo>
                <a:lnTo>
                  <a:pt x="162" y="270"/>
                </a:lnTo>
                <a:lnTo>
                  <a:pt x="156" y="293"/>
                </a:lnTo>
                <a:lnTo>
                  <a:pt x="152" y="323"/>
                </a:lnTo>
                <a:lnTo>
                  <a:pt x="146" y="354"/>
                </a:lnTo>
                <a:lnTo>
                  <a:pt x="137" y="411"/>
                </a:lnTo>
                <a:lnTo>
                  <a:pt x="134" y="433"/>
                </a:lnTo>
                <a:lnTo>
                  <a:pt x="131" y="445"/>
                </a:lnTo>
                <a:lnTo>
                  <a:pt x="131" y="445"/>
                </a:lnTo>
                <a:lnTo>
                  <a:pt x="129" y="458"/>
                </a:lnTo>
                <a:lnTo>
                  <a:pt x="127" y="479"/>
                </a:lnTo>
                <a:lnTo>
                  <a:pt x="122" y="538"/>
                </a:lnTo>
                <a:lnTo>
                  <a:pt x="118" y="597"/>
                </a:lnTo>
                <a:lnTo>
                  <a:pt x="116" y="618"/>
                </a:lnTo>
                <a:lnTo>
                  <a:pt x="115" y="630"/>
                </a:lnTo>
                <a:lnTo>
                  <a:pt x="115" y="630"/>
                </a:lnTo>
                <a:lnTo>
                  <a:pt x="111" y="644"/>
                </a:lnTo>
                <a:lnTo>
                  <a:pt x="110" y="660"/>
                </a:lnTo>
                <a:lnTo>
                  <a:pt x="110" y="673"/>
                </a:lnTo>
                <a:lnTo>
                  <a:pt x="111" y="676"/>
                </a:lnTo>
                <a:lnTo>
                  <a:pt x="113" y="678"/>
                </a:lnTo>
                <a:lnTo>
                  <a:pt x="113" y="678"/>
                </a:lnTo>
                <a:lnTo>
                  <a:pt x="118" y="678"/>
                </a:lnTo>
                <a:lnTo>
                  <a:pt x="122" y="679"/>
                </a:lnTo>
                <a:lnTo>
                  <a:pt x="122" y="679"/>
                </a:lnTo>
                <a:lnTo>
                  <a:pt x="160" y="664"/>
                </a:lnTo>
                <a:lnTo>
                  <a:pt x="169" y="664"/>
                </a:lnTo>
                <a:lnTo>
                  <a:pt x="169" y="664"/>
                </a:lnTo>
                <a:lnTo>
                  <a:pt x="194" y="693"/>
                </a:lnTo>
                <a:lnTo>
                  <a:pt x="211" y="713"/>
                </a:lnTo>
                <a:lnTo>
                  <a:pt x="217" y="720"/>
                </a:lnTo>
                <a:lnTo>
                  <a:pt x="220" y="725"/>
                </a:lnTo>
                <a:lnTo>
                  <a:pt x="220" y="725"/>
                </a:lnTo>
                <a:lnTo>
                  <a:pt x="230" y="777"/>
                </a:lnTo>
                <a:lnTo>
                  <a:pt x="241" y="841"/>
                </a:lnTo>
                <a:lnTo>
                  <a:pt x="241" y="841"/>
                </a:lnTo>
                <a:lnTo>
                  <a:pt x="245" y="854"/>
                </a:lnTo>
                <a:lnTo>
                  <a:pt x="246" y="864"/>
                </a:lnTo>
                <a:lnTo>
                  <a:pt x="246" y="874"/>
                </a:lnTo>
                <a:lnTo>
                  <a:pt x="246" y="874"/>
                </a:lnTo>
                <a:lnTo>
                  <a:pt x="210" y="899"/>
                </a:lnTo>
                <a:lnTo>
                  <a:pt x="179" y="920"/>
                </a:lnTo>
                <a:lnTo>
                  <a:pt x="166" y="931"/>
                </a:lnTo>
                <a:lnTo>
                  <a:pt x="155" y="940"/>
                </a:lnTo>
                <a:lnTo>
                  <a:pt x="155" y="940"/>
                </a:lnTo>
                <a:lnTo>
                  <a:pt x="146" y="949"/>
                </a:lnTo>
                <a:lnTo>
                  <a:pt x="133" y="960"/>
                </a:lnTo>
                <a:lnTo>
                  <a:pt x="103" y="983"/>
                </a:lnTo>
                <a:lnTo>
                  <a:pt x="77" y="1003"/>
                </a:lnTo>
                <a:lnTo>
                  <a:pt x="64" y="1013"/>
                </a:lnTo>
                <a:lnTo>
                  <a:pt x="64" y="1013"/>
                </a:lnTo>
                <a:lnTo>
                  <a:pt x="60" y="1016"/>
                </a:lnTo>
                <a:lnTo>
                  <a:pt x="55" y="1019"/>
                </a:lnTo>
                <a:lnTo>
                  <a:pt x="49" y="1022"/>
                </a:lnTo>
                <a:lnTo>
                  <a:pt x="49" y="1022"/>
                </a:lnTo>
                <a:lnTo>
                  <a:pt x="38" y="1020"/>
                </a:lnTo>
                <a:lnTo>
                  <a:pt x="27" y="1022"/>
                </a:lnTo>
                <a:lnTo>
                  <a:pt x="23" y="1024"/>
                </a:lnTo>
                <a:lnTo>
                  <a:pt x="17" y="1025"/>
                </a:lnTo>
                <a:lnTo>
                  <a:pt x="17" y="1025"/>
                </a:lnTo>
                <a:lnTo>
                  <a:pt x="8" y="1031"/>
                </a:lnTo>
                <a:lnTo>
                  <a:pt x="4" y="1035"/>
                </a:lnTo>
                <a:lnTo>
                  <a:pt x="1" y="1038"/>
                </a:lnTo>
                <a:lnTo>
                  <a:pt x="0" y="1042"/>
                </a:lnTo>
                <a:lnTo>
                  <a:pt x="0" y="1042"/>
                </a:lnTo>
                <a:lnTo>
                  <a:pt x="0" y="1049"/>
                </a:lnTo>
                <a:lnTo>
                  <a:pt x="1" y="1058"/>
                </a:lnTo>
                <a:lnTo>
                  <a:pt x="5" y="1081"/>
                </a:lnTo>
                <a:lnTo>
                  <a:pt x="5" y="1081"/>
                </a:lnTo>
                <a:lnTo>
                  <a:pt x="10" y="1109"/>
                </a:lnTo>
                <a:lnTo>
                  <a:pt x="12" y="1127"/>
                </a:lnTo>
                <a:lnTo>
                  <a:pt x="16" y="1137"/>
                </a:lnTo>
                <a:lnTo>
                  <a:pt x="16" y="1137"/>
                </a:lnTo>
                <a:lnTo>
                  <a:pt x="25" y="1153"/>
                </a:lnTo>
                <a:lnTo>
                  <a:pt x="42" y="1178"/>
                </a:lnTo>
                <a:lnTo>
                  <a:pt x="51" y="1189"/>
                </a:lnTo>
                <a:lnTo>
                  <a:pt x="60" y="1200"/>
                </a:lnTo>
                <a:lnTo>
                  <a:pt x="69" y="1207"/>
                </a:lnTo>
                <a:lnTo>
                  <a:pt x="72" y="1210"/>
                </a:lnTo>
                <a:lnTo>
                  <a:pt x="75" y="1210"/>
                </a:lnTo>
                <a:lnTo>
                  <a:pt x="75" y="1210"/>
                </a:lnTo>
                <a:lnTo>
                  <a:pt x="84" y="1208"/>
                </a:lnTo>
                <a:lnTo>
                  <a:pt x="90" y="1205"/>
                </a:lnTo>
                <a:lnTo>
                  <a:pt x="91" y="1202"/>
                </a:lnTo>
                <a:lnTo>
                  <a:pt x="92" y="1201"/>
                </a:lnTo>
                <a:lnTo>
                  <a:pt x="94" y="1199"/>
                </a:lnTo>
                <a:lnTo>
                  <a:pt x="92" y="1195"/>
                </a:lnTo>
                <a:lnTo>
                  <a:pt x="92" y="1195"/>
                </a:lnTo>
                <a:lnTo>
                  <a:pt x="88" y="1186"/>
                </a:lnTo>
                <a:lnTo>
                  <a:pt x="81" y="1172"/>
                </a:lnTo>
                <a:lnTo>
                  <a:pt x="74" y="1156"/>
                </a:lnTo>
                <a:lnTo>
                  <a:pt x="72" y="1149"/>
                </a:lnTo>
                <a:lnTo>
                  <a:pt x="71" y="1144"/>
                </a:lnTo>
                <a:lnTo>
                  <a:pt x="71" y="1144"/>
                </a:lnTo>
                <a:lnTo>
                  <a:pt x="75" y="1131"/>
                </a:lnTo>
                <a:lnTo>
                  <a:pt x="79" y="1114"/>
                </a:lnTo>
                <a:lnTo>
                  <a:pt x="85" y="1092"/>
                </a:lnTo>
                <a:lnTo>
                  <a:pt x="85" y="1092"/>
                </a:lnTo>
                <a:lnTo>
                  <a:pt x="89" y="1083"/>
                </a:lnTo>
                <a:lnTo>
                  <a:pt x="89" y="1083"/>
                </a:lnTo>
                <a:lnTo>
                  <a:pt x="94" y="1076"/>
                </a:lnTo>
                <a:lnTo>
                  <a:pt x="103" y="1062"/>
                </a:lnTo>
                <a:lnTo>
                  <a:pt x="109" y="1055"/>
                </a:lnTo>
                <a:lnTo>
                  <a:pt x="116" y="1048"/>
                </a:lnTo>
                <a:lnTo>
                  <a:pt x="122" y="1043"/>
                </a:lnTo>
                <a:lnTo>
                  <a:pt x="129" y="1038"/>
                </a:lnTo>
                <a:lnTo>
                  <a:pt x="129" y="1038"/>
                </a:lnTo>
                <a:lnTo>
                  <a:pt x="136" y="1035"/>
                </a:lnTo>
                <a:lnTo>
                  <a:pt x="144" y="1029"/>
                </a:lnTo>
                <a:lnTo>
                  <a:pt x="163" y="1014"/>
                </a:lnTo>
                <a:lnTo>
                  <a:pt x="182" y="999"/>
                </a:lnTo>
                <a:lnTo>
                  <a:pt x="191" y="993"/>
                </a:lnTo>
                <a:lnTo>
                  <a:pt x="199" y="990"/>
                </a:lnTo>
                <a:lnTo>
                  <a:pt x="199" y="990"/>
                </a:lnTo>
                <a:lnTo>
                  <a:pt x="214" y="981"/>
                </a:lnTo>
                <a:lnTo>
                  <a:pt x="230" y="971"/>
                </a:lnTo>
                <a:lnTo>
                  <a:pt x="246" y="958"/>
                </a:lnTo>
                <a:lnTo>
                  <a:pt x="246" y="958"/>
                </a:lnTo>
                <a:lnTo>
                  <a:pt x="256" y="991"/>
                </a:lnTo>
                <a:lnTo>
                  <a:pt x="262" y="1018"/>
                </a:lnTo>
                <a:lnTo>
                  <a:pt x="263" y="1032"/>
                </a:lnTo>
                <a:lnTo>
                  <a:pt x="264" y="1043"/>
                </a:lnTo>
                <a:lnTo>
                  <a:pt x="264" y="1043"/>
                </a:lnTo>
                <a:lnTo>
                  <a:pt x="265" y="1053"/>
                </a:lnTo>
                <a:lnTo>
                  <a:pt x="266" y="1065"/>
                </a:lnTo>
                <a:lnTo>
                  <a:pt x="271" y="1090"/>
                </a:lnTo>
                <a:lnTo>
                  <a:pt x="279" y="1121"/>
                </a:lnTo>
                <a:lnTo>
                  <a:pt x="279" y="1121"/>
                </a:lnTo>
                <a:lnTo>
                  <a:pt x="282" y="1134"/>
                </a:lnTo>
                <a:lnTo>
                  <a:pt x="283" y="1149"/>
                </a:lnTo>
                <a:lnTo>
                  <a:pt x="283" y="1149"/>
                </a:lnTo>
                <a:lnTo>
                  <a:pt x="284" y="1159"/>
                </a:lnTo>
                <a:lnTo>
                  <a:pt x="285" y="1172"/>
                </a:lnTo>
                <a:lnTo>
                  <a:pt x="288" y="1186"/>
                </a:lnTo>
                <a:lnTo>
                  <a:pt x="293" y="1188"/>
                </a:lnTo>
                <a:lnTo>
                  <a:pt x="293" y="1188"/>
                </a:lnTo>
                <a:lnTo>
                  <a:pt x="292" y="1193"/>
                </a:lnTo>
                <a:lnTo>
                  <a:pt x="291" y="1198"/>
                </a:lnTo>
                <a:lnTo>
                  <a:pt x="290" y="1206"/>
                </a:lnTo>
                <a:lnTo>
                  <a:pt x="290" y="1206"/>
                </a:lnTo>
                <a:lnTo>
                  <a:pt x="289" y="1215"/>
                </a:lnTo>
                <a:lnTo>
                  <a:pt x="289" y="1223"/>
                </a:lnTo>
                <a:lnTo>
                  <a:pt x="291" y="1230"/>
                </a:lnTo>
                <a:lnTo>
                  <a:pt x="292" y="1232"/>
                </a:lnTo>
                <a:lnTo>
                  <a:pt x="295" y="1236"/>
                </a:lnTo>
                <a:lnTo>
                  <a:pt x="295" y="1236"/>
                </a:lnTo>
                <a:lnTo>
                  <a:pt x="299" y="1239"/>
                </a:lnTo>
                <a:lnTo>
                  <a:pt x="306" y="1241"/>
                </a:lnTo>
                <a:lnTo>
                  <a:pt x="316" y="1241"/>
                </a:lnTo>
                <a:lnTo>
                  <a:pt x="328" y="1241"/>
                </a:lnTo>
                <a:lnTo>
                  <a:pt x="328" y="1241"/>
                </a:lnTo>
                <a:lnTo>
                  <a:pt x="363" y="1240"/>
                </a:lnTo>
                <a:lnTo>
                  <a:pt x="388" y="1241"/>
                </a:lnTo>
                <a:lnTo>
                  <a:pt x="388" y="1241"/>
                </a:lnTo>
                <a:lnTo>
                  <a:pt x="426" y="1244"/>
                </a:lnTo>
                <a:lnTo>
                  <a:pt x="452" y="1245"/>
                </a:lnTo>
                <a:lnTo>
                  <a:pt x="463" y="1245"/>
                </a:lnTo>
                <a:lnTo>
                  <a:pt x="471" y="1245"/>
                </a:lnTo>
                <a:lnTo>
                  <a:pt x="471" y="1245"/>
                </a:lnTo>
                <a:lnTo>
                  <a:pt x="477" y="1243"/>
                </a:lnTo>
                <a:lnTo>
                  <a:pt x="483" y="1240"/>
                </a:lnTo>
                <a:lnTo>
                  <a:pt x="495" y="1234"/>
                </a:lnTo>
                <a:lnTo>
                  <a:pt x="499" y="1231"/>
                </a:lnTo>
                <a:lnTo>
                  <a:pt x="503" y="1227"/>
                </a:lnTo>
                <a:lnTo>
                  <a:pt x="505" y="1224"/>
                </a:lnTo>
                <a:lnTo>
                  <a:pt x="505" y="1221"/>
                </a:lnTo>
                <a:lnTo>
                  <a:pt x="505" y="1221"/>
                </a:lnTo>
                <a:lnTo>
                  <a:pt x="504" y="1217"/>
                </a:lnTo>
                <a:lnTo>
                  <a:pt x="504" y="1211"/>
                </a:lnTo>
                <a:lnTo>
                  <a:pt x="502" y="1207"/>
                </a:lnTo>
                <a:lnTo>
                  <a:pt x="500" y="1206"/>
                </a:lnTo>
                <a:lnTo>
                  <a:pt x="497" y="1205"/>
                </a:lnTo>
                <a:lnTo>
                  <a:pt x="497" y="1205"/>
                </a:lnTo>
                <a:lnTo>
                  <a:pt x="480" y="1205"/>
                </a:lnTo>
                <a:lnTo>
                  <a:pt x="471" y="1204"/>
                </a:lnTo>
                <a:lnTo>
                  <a:pt x="460" y="1200"/>
                </a:lnTo>
                <a:lnTo>
                  <a:pt x="460" y="1200"/>
                </a:lnTo>
                <a:lnTo>
                  <a:pt x="434" y="1191"/>
                </a:lnTo>
                <a:lnTo>
                  <a:pt x="411" y="1182"/>
                </a:lnTo>
                <a:lnTo>
                  <a:pt x="411" y="1182"/>
                </a:lnTo>
                <a:lnTo>
                  <a:pt x="402" y="1179"/>
                </a:lnTo>
                <a:lnTo>
                  <a:pt x="393" y="1174"/>
                </a:lnTo>
                <a:lnTo>
                  <a:pt x="382" y="1168"/>
                </a:lnTo>
                <a:lnTo>
                  <a:pt x="382" y="1168"/>
                </a:lnTo>
                <a:lnTo>
                  <a:pt x="377" y="1165"/>
                </a:lnTo>
                <a:lnTo>
                  <a:pt x="374" y="1163"/>
                </a:lnTo>
                <a:lnTo>
                  <a:pt x="372" y="1162"/>
                </a:lnTo>
                <a:lnTo>
                  <a:pt x="372" y="1162"/>
                </a:lnTo>
                <a:lnTo>
                  <a:pt x="369" y="1155"/>
                </a:lnTo>
                <a:lnTo>
                  <a:pt x="366" y="1147"/>
                </a:lnTo>
                <a:lnTo>
                  <a:pt x="361" y="1136"/>
                </a:lnTo>
                <a:lnTo>
                  <a:pt x="361" y="1136"/>
                </a:lnTo>
                <a:lnTo>
                  <a:pt x="357" y="1128"/>
                </a:lnTo>
                <a:lnTo>
                  <a:pt x="355" y="1117"/>
                </a:lnTo>
                <a:lnTo>
                  <a:pt x="349" y="1091"/>
                </a:lnTo>
                <a:lnTo>
                  <a:pt x="346" y="1064"/>
                </a:lnTo>
                <a:lnTo>
                  <a:pt x="343" y="1040"/>
                </a:lnTo>
                <a:lnTo>
                  <a:pt x="343" y="1040"/>
                </a:lnTo>
                <a:lnTo>
                  <a:pt x="340" y="985"/>
                </a:lnTo>
                <a:lnTo>
                  <a:pt x="336" y="947"/>
                </a:lnTo>
                <a:lnTo>
                  <a:pt x="336" y="947"/>
                </a:lnTo>
                <a:lnTo>
                  <a:pt x="340" y="939"/>
                </a:lnTo>
                <a:lnTo>
                  <a:pt x="347" y="920"/>
                </a:lnTo>
                <a:lnTo>
                  <a:pt x="353" y="897"/>
                </a:lnTo>
                <a:lnTo>
                  <a:pt x="355" y="887"/>
                </a:lnTo>
                <a:lnTo>
                  <a:pt x="355" y="877"/>
                </a:lnTo>
                <a:lnTo>
                  <a:pt x="355" y="877"/>
                </a:lnTo>
                <a:lnTo>
                  <a:pt x="354" y="863"/>
                </a:lnTo>
                <a:lnTo>
                  <a:pt x="351" y="849"/>
                </a:lnTo>
                <a:lnTo>
                  <a:pt x="348" y="826"/>
                </a:lnTo>
                <a:lnTo>
                  <a:pt x="348" y="826"/>
                </a:lnTo>
                <a:lnTo>
                  <a:pt x="348" y="808"/>
                </a:lnTo>
                <a:lnTo>
                  <a:pt x="348" y="773"/>
                </a:lnTo>
                <a:lnTo>
                  <a:pt x="348" y="737"/>
                </a:lnTo>
                <a:lnTo>
                  <a:pt x="347" y="709"/>
                </a:lnTo>
                <a:lnTo>
                  <a:pt x="347" y="709"/>
                </a:lnTo>
                <a:lnTo>
                  <a:pt x="346" y="692"/>
                </a:lnTo>
                <a:lnTo>
                  <a:pt x="346" y="680"/>
                </a:lnTo>
                <a:lnTo>
                  <a:pt x="347" y="669"/>
                </a:lnTo>
                <a:lnTo>
                  <a:pt x="347" y="669"/>
                </a:lnTo>
                <a:lnTo>
                  <a:pt x="351" y="669"/>
                </a:lnTo>
                <a:lnTo>
                  <a:pt x="357" y="667"/>
                </a:lnTo>
                <a:lnTo>
                  <a:pt x="357" y="667"/>
                </a:lnTo>
                <a:lnTo>
                  <a:pt x="359" y="666"/>
                </a:lnTo>
                <a:lnTo>
                  <a:pt x="359" y="663"/>
                </a:lnTo>
                <a:lnTo>
                  <a:pt x="359" y="656"/>
                </a:lnTo>
                <a:lnTo>
                  <a:pt x="356" y="647"/>
                </a:lnTo>
                <a:lnTo>
                  <a:pt x="356" y="647"/>
                </a:lnTo>
                <a:lnTo>
                  <a:pt x="363" y="649"/>
                </a:lnTo>
                <a:lnTo>
                  <a:pt x="369" y="650"/>
                </a:lnTo>
                <a:lnTo>
                  <a:pt x="375" y="650"/>
                </a:lnTo>
                <a:lnTo>
                  <a:pt x="375" y="650"/>
                </a:lnTo>
                <a:lnTo>
                  <a:pt x="377" y="650"/>
                </a:lnTo>
                <a:lnTo>
                  <a:pt x="379" y="648"/>
                </a:lnTo>
                <a:lnTo>
                  <a:pt x="382" y="642"/>
                </a:lnTo>
                <a:lnTo>
                  <a:pt x="383" y="633"/>
                </a:lnTo>
                <a:lnTo>
                  <a:pt x="386" y="622"/>
                </a:lnTo>
                <a:lnTo>
                  <a:pt x="386" y="622"/>
                </a:lnTo>
                <a:lnTo>
                  <a:pt x="387" y="607"/>
                </a:lnTo>
                <a:lnTo>
                  <a:pt x="388" y="586"/>
                </a:lnTo>
                <a:lnTo>
                  <a:pt x="388" y="566"/>
                </a:lnTo>
                <a:lnTo>
                  <a:pt x="387" y="550"/>
                </a:lnTo>
                <a:lnTo>
                  <a:pt x="387" y="550"/>
                </a:lnTo>
                <a:lnTo>
                  <a:pt x="381" y="507"/>
                </a:lnTo>
                <a:lnTo>
                  <a:pt x="379" y="479"/>
                </a:lnTo>
                <a:lnTo>
                  <a:pt x="379" y="479"/>
                </a:lnTo>
                <a:lnTo>
                  <a:pt x="390" y="487"/>
                </a:lnTo>
                <a:lnTo>
                  <a:pt x="400" y="493"/>
                </a:lnTo>
                <a:lnTo>
                  <a:pt x="409" y="498"/>
                </a:lnTo>
                <a:lnTo>
                  <a:pt x="409" y="498"/>
                </a:lnTo>
                <a:lnTo>
                  <a:pt x="424" y="500"/>
                </a:lnTo>
                <a:lnTo>
                  <a:pt x="444" y="503"/>
                </a:lnTo>
                <a:lnTo>
                  <a:pt x="469" y="505"/>
                </a:lnTo>
                <a:lnTo>
                  <a:pt x="469" y="505"/>
                </a:lnTo>
                <a:lnTo>
                  <a:pt x="450" y="621"/>
                </a:lnTo>
                <a:lnTo>
                  <a:pt x="450" y="621"/>
                </a:lnTo>
                <a:lnTo>
                  <a:pt x="447" y="635"/>
                </a:lnTo>
                <a:lnTo>
                  <a:pt x="444" y="647"/>
                </a:lnTo>
                <a:lnTo>
                  <a:pt x="440" y="663"/>
                </a:lnTo>
                <a:lnTo>
                  <a:pt x="439" y="669"/>
                </a:lnTo>
                <a:lnTo>
                  <a:pt x="439" y="674"/>
                </a:lnTo>
                <a:lnTo>
                  <a:pt x="441" y="678"/>
                </a:lnTo>
                <a:lnTo>
                  <a:pt x="445" y="680"/>
                </a:lnTo>
                <a:lnTo>
                  <a:pt x="445" y="680"/>
                </a:lnTo>
                <a:lnTo>
                  <a:pt x="454" y="685"/>
                </a:lnTo>
                <a:lnTo>
                  <a:pt x="460" y="687"/>
                </a:lnTo>
                <a:lnTo>
                  <a:pt x="466" y="688"/>
                </a:lnTo>
                <a:lnTo>
                  <a:pt x="466" y="688"/>
                </a:lnTo>
                <a:lnTo>
                  <a:pt x="466" y="689"/>
                </a:lnTo>
                <a:lnTo>
                  <a:pt x="472" y="693"/>
                </a:lnTo>
                <a:lnTo>
                  <a:pt x="472" y="693"/>
                </a:lnTo>
                <a:lnTo>
                  <a:pt x="477" y="695"/>
                </a:lnTo>
                <a:lnTo>
                  <a:pt x="482" y="696"/>
                </a:lnTo>
                <a:lnTo>
                  <a:pt x="486" y="696"/>
                </a:lnTo>
                <a:lnTo>
                  <a:pt x="486" y="696"/>
                </a:lnTo>
                <a:lnTo>
                  <a:pt x="478" y="759"/>
                </a:lnTo>
                <a:lnTo>
                  <a:pt x="474" y="805"/>
                </a:lnTo>
                <a:lnTo>
                  <a:pt x="474" y="823"/>
                </a:lnTo>
                <a:lnTo>
                  <a:pt x="474" y="829"/>
                </a:lnTo>
                <a:lnTo>
                  <a:pt x="476" y="832"/>
                </a:lnTo>
                <a:lnTo>
                  <a:pt x="476" y="832"/>
                </a:lnTo>
                <a:lnTo>
                  <a:pt x="479" y="841"/>
                </a:lnTo>
                <a:lnTo>
                  <a:pt x="483" y="847"/>
                </a:lnTo>
                <a:lnTo>
                  <a:pt x="484" y="850"/>
                </a:lnTo>
                <a:lnTo>
                  <a:pt x="485" y="855"/>
                </a:lnTo>
                <a:lnTo>
                  <a:pt x="485" y="855"/>
                </a:lnTo>
                <a:lnTo>
                  <a:pt x="479" y="897"/>
                </a:lnTo>
                <a:lnTo>
                  <a:pt x="476" y="927"/>
                </a:lnTo>
                <a:lnTo>
                  <a:pt x="476" y="939"/>
                </a:lnTo>
                <a:lnTo>
                  <a:pt x="477" y="948"/>
                </a:lnTo>
                <a:lnTo>
                  <a:pt x="477" y="948"/>
                </a:lnTo>
                <a:lnTo>
                  <a:pt x="478" y="953"/>
                </a:lnTo>
                <a:lnTo>
                  <a:pt x="482" y="959"/>
                </a:lnTo>
                <a:lnTo>
                  <a:pt x="486" y="962"/>
                </a:lnTo>
                <a:lnTo>
                  <a:pt x="491" y="967"/>
                </a:lnTo>
                <a:lnTo>
                  <a:pt x="505" y="974"/>
                </a:lnTo>
                <a:lnTo>
                  <a:pt x="522" y="984"/>
                </a:lnTo>
                <a:lnTo>
                  <a:pt x="522" y="984"/>
                </a:lnTo>
                <a:lnTo>
                  <a:pt x="535" y="991"/>
                </a:lnTo>
                <a:lnTo>
                  <a:pt x="541" y="994"/>
                </a:lnTo>
                <a:lnTo>
                  <a:pt x="547" y="994"/>
                </a:lnTo>
                <a:lnTo>
                  <a:pt x="560" y="996"/>
                </a:lnTo>
                <a:lnTo>
                  <a:pt x="560" y="996"/>
                </a:lnTo>
                <a:lnTo>
                  <a:pt x="577" y="996"/>
                </a:lnTo>
                <a:lnTo>
                  <a:pt x="594" y="994"/>
                </a:lnTo>
                <a:lnTo>
                  <a:pt x="607" y="992"/>
                </a:lnTo>
                <a:lnTo>
                  <a:pt x="615" y="988"/>
                </a:lnTo>
                <a:lnTo>
                  <a:pt x="615" y="988"/>
                </a:lnTo>
                <a:lnTo>
                  <a:pt x="625" y="981"/>
                </a:lnTo>
                <a:lnTo>
                  <a:pt x="638" y="968"/>
                </a:lnTo>
                <a:lnTo>
                  <a:pt x="644" y="960"/>
                </a:lnTo>
                <a:lnTo>
                  <a:pt x="649" y="952"/>
                </a:lnTo>
                <a:lnTo>
                  <a:pt x="653" y="944"/>
                </a:lnTo>
                <a:lnTo>
                  <a:pt x="655" y="935"/>
                </a:lnTo>
                <a:lnTo>
                  <a:pt x="658" y="904"/>
                </a:lnTo>
                <a:lnTo>
                  <a:pt x="649" y="824"/>
                </a:lnTo>
                <a:lnTo>
                  <a:pt x="649" y="824"/>
                </a:lnTo>
                <a:lnTo>
                  <a:pt x="649" y="825"/>
                </a:lnTo>
                <a:lnTo>
                  <a:pt x="651" y="828"/>
                </a:lnTo>
                <a:lnTo>
                  <a:pt x="652" y="828"/>
                </a:lnTo>
                <a:lnTo>
                  <a:pt x="654" y="826"/>
                </a:lnTo>
                <a:lnTo>
                  <a:pt x="657" y="824"/>
                </a:lnTo>
                <a:lnTo>
                  <a:pt x="660" y="818"/>
                </a:lnTo>
                <a:lnTo>
                  <a:pt x="660" y="818"/>
                </a:lnTo>
                <a:lnTo>
                  <a:pt x="665" y="806"/>
                </a:lnTo>
                <a:lnTo>
                  <a:pt x="670" y="793"/>
                </a:lnTo>
                <a:lnTo>
                  <a:pt x="672" y="782"/>
                </a:lnTo>
                <a:lnTo>
                  <a:pt x="673" y="770"/>
                </a:lnTo>
                <a:lnTo>
                  <a:pt x="673" y="770"/>
                </a:lnTo>
                <a:lnTo>
                  <a:pt x="673" y="752"/>
                </a:lnTo>
                <a:lnTo>
                  <a:pt x="671" y="731"/>
                </a:lnTo>
                <a:lnTo>
                  <a:pt x="667" y="701"/>
                </a:lnTo>
                <a:lnTo>
                  <a:pt x="667" y="701"/>
                </a:lnTo>
                <a:lnTo>
                  <a:pt x="668" y="698"/>
                </a:lnTo>
                <a:lnTo>
                  <a:pt x="671" y="694"/>
                </a:lnTo>
                <a:lnTo>
                  <a:pt x="674" y="691"/>
                </a:lnTo>
                <a:lnTo>
                  <a:pt x="674" y="691"/>
                </a:lnTo>
                <a:lnTo>
                  <a:pt x="680" y="693"/>
                </a:lnTo>
                <a:lnTo>
                  <a:pt x="684" y="695"/>
                </a:lnTo>
                <a:lnTo>
                  <a:pt x="684" y="695"/>
                </a:lnTo>
                <a:lnTo>
                  <a:pt x="752" y="766"/>
                </a:lnTo>
                <a:lnTo>
                  <a:pt x="804" y="818"/>
                </a:lnTo>
                <a:lnTo>
                  <a:pt x="823" y="837"/>
                </a:lnTo>
                <a:lnTo>
                  <a:pt x="836" y="848"/>
                </a:lnTo>
                <a:lnTo>
                  <a:pt x="836" y="848"/>
                </a:lnTo>
                <a:lnTo>
                  <a:pt x="849" y="858"/>
                </a:lnTo>
                <a:lnTo>
                  <a:pt x="862" y="869"/>
                </a:lnTo>
                <a:lnTo>
                  <a:pt x="874" y="880"/>
                </a:lnTo>
                <a:lnTo>
                  <a:pt x="874" y="880"/>
                </a:lnTo>
                <a:lnTo>
                  <a:pt x="859" y="902"/>
                </a:lnTo>
                <a:lnTo>
                  <a:pt x="846" y="920"/>
                </a:lnTo>
                <a:lnTo>
                  <a:pt x="840" y="927"/>
                </a:lnTo>
                <a:lnTo>
                  <a:pt x="834" y="933"/>
                </a:lnTo>
                <a:lnTo>
                  <a:pt x="834" y="933"/>
                </a:lnTo>
                <a:lnTo>
                  <a:pt x="820" y="944"/>
                </a:lnTo>
                <a:lnTo>
                  <a:pt x="803" y="959"/>
                </a:lnTo>
                <a:lnTo>
                  <a:pt x="796" y="966"/>
                </a:lnTo>
                <a:lnTo>
                  <a:pt x="790" y="974"/>
                </a:lnTo>
                <a:lnTo>
                  <a:pt x="787" y="980"/>
                </a:lnTo>
                <a:lnTo>
                  <a:pt x="785" y="986"/>
                </a:lnTo>
                <a:lnTo>
                  <a:pt x="785" y="986"/>
                </a:lnTo>
                <a:lnTo>
                  <a:pt x="787" y="992"/>
                </a:lnTo>
                <a:lnTo>
                  <a:pt x="789" y="998"/>
                </a:lnTo>
                <a:lnTo>
                  <a:pt x="796" y="1012"/>
                </a:lnTo>
                <a:lnTo>
                  <a:pt x="807" y="1029"/>
                </a:lnTo>
                <a:lnTo>
                  <a:pt x="758" y="1130"/>
                </a:lnTo>
                <a:lnTo>
                  <a:pt x="743" y="1127"/>
                </a:lnTo>
                <a:lnTo>
                  <a:pt x="743" y="1127"/>
                </a:lnTo>
                <a:lnTo>
                  <a:pt x="739" y="1126"/>
                </a:lnTo>
                <a:lnTo>
                  <a:pt x="730" y="1124"/>
                </a:lnTo>
                <a:lnTo>
                  <a:pt x="724" y="1124"/>
                </a:lnTo>
                <a:lnTo>
                  <a:pt x="717" y="1124"/>
                </a:lnTo>
                <a:lnTo>
                  <a:pt x="709" y="1127"/>
                </a:lnTo>
                <a:lnTo>
                  <a:pt x="700" y="1130"/>
                </a:lnTo>
                <a:lnTo>
                  <a:pt x="700" y="1130"/>
                </a:lnTo>
                <a:lnTo>
                  <a:pt x="697" y="1133"/>
                </a:lnTo>
                <a:lnTo>
                  <a:pt x="693" y="1136"/>
                </a:lnTo>
                <a:lnTo>
                  <a:pt x="687" y="1143"/>
                </a:lnTo>
                <a:lnTo>
                  <a:pt x="684" y="1152"/>
                </a:lnTo>
                <a:lnTo>
                  <a:pt x="681" y="1160"/>
                </a:lnTo>
                <a:lnTo>
                  <a:pt x="680" y="1169"/>
                </a:lnTo>
                <a:lnTo>
                  <a:pt x="681" y="1178"/>
                </a:lnTo>
                <a:lnTo>
                  <a:pt x="683" y="1185"/>
                </a:lnTo>
                <a:lnTo>
                  <a:pt x="684" y="1189"/>
                </a:lnTo>
                <a:lnTo>
                  <a:pt x="684" y="1189"/>
                </a:lnTo>
                <a:lnTo>
                  <a:pt x="687" y="1193"/>
                </a:lnTo>
                <a:lnTo>
                  <a:pt x="690" y="1197"/>
                </a:lnTo>
                <a:lnTo>
                  <a:pt x="697" y="1202"/>
                </a:lnTo>
                <a:lnTo>
                  <a:pt x="705" y="1207"/>
                </a:lnTo>
                <a:lnTo>
                  <a:pt x="705" y="1207"/>
                </a:lnTo>
                <a:lnTo>
                  <a:pt x="706" y="1210"/>
                </a:lnTo>
                <a:lnTo>
                  <a:pt x="711" y="1214"/>
                </a:lnTo>
                <a:lnTo>
                  <a:pt x="716" y="1218"/>
                </a:lnTo>
                <a:lnTo>
                  <a:pt x="720" y="1220"/>
                </a:lnTo>
                <a:lnTo>
                  <a:pt x="726" y="1223"/>
                </a:lnTo>
                <a:lnTo>
                  <a:pt x="733" y="1224"/>
                </a:lnTo>
                <a:lnTo>
                  <a:pt x="733" y="1224"/>
                </a:lnTo>
                <a:lnTo>
                  <a:pt x="741" y="1224"/>
                </a:lnTo>
                <a:lnTo>
                  <a:pt x="748" y="1224"/>
                </a:lnTo>
                <a:lnTo>
                  <a:pt x="758" y="1221"/>
                </a:lnTo>
                <a:lnTo>
                  <a:pt x="765" y="1218"/>
                </a:lnTo>
                <a:lnTo>
                  <a:pt x="768" y="1217"/>
                </a:lnTo>
                <a:lnTo>
                  <a:pt x="768" y="1217"/>
                </a:lnTo>
                <a:lnTo>
                  <a:pt x="768" y="1219"/>
                </a:lnTo>
                <a:lnTo>
                  <a:pt x="768" y="1224"/>
                </a:lnTo>
                <a:lnTo>
                  <a:pt x="770" y="1232"/>
                </a:lnTo>
                <a:lnTo>
                  <a:pt x="772" y="1237"/>
                </a:lnTo>
                <a:lnTo>
                  <a:pt x="775" y="1241"/>
                </a:lnTo>
                <a:lnTo>
                  <a:pt x="775" y="1241"/>
                </a:lnTo>
                <a:lnTo>
                  <a:pt x="783" y="1250"/>
                </a:lnTo>
                <a:lnTo>
                  <a:pt x="790" y="1256"/>
                </a:lnTo>
                <a:lnTo>
                  <a:pt x="797" y="1259"/>
                </a:lnTo>
                <a:lnTo>
                  <a:pt x="797" y="1259"/>
                </a:lnTo>
                <a:lnTo>
                  <a:pt x="803" y="1264"/>
                </a:lnTo>
                <a:lnTo>
                  <a:pt x="810" y="1269"/>
                </a:lnTo>
                <a:lnTo>
                  <a:pt x="819" y="1273"/>
                </a:lnTo>
                <a:lnTo>
                  <a:pt x="829" y="1277"/>
                </a:lnTo>
                <a:lnTo>
                  <a:pt x="842" y="1279"/>
                </a:lnTo>
                <a:lnTo>
                  <a:pt x="848" y="1279"/>
                </a:lnTo>
                <a:lnTo>
                  <a:pt x="855" y="1279"/>
                </a:lnTo>
                <a:lnTo>
                  <a:pt x="862" y="1277"/>
                </a:lnTo>
                <a:lnTo>
                  <a:pt x="869" y="1275"/>
                </a:lnTo>
                <a:lnTo>
                  <a:pt x="869" y="1275"/>
                </a:lnTo>
                <a:lnTo>
                  <a:pt x="877" y="1271"/>
                </a:lnTo>
                <a:lnTo>
                  <a:pt x="881" y="1267"/>
                </a:lnTo>
                <a:lnTo>
                  <a:pt x="886" y="1263"/>
                </a:lnTo>
                <a:lnTo>
                  <a:pt x="890" y="1258"/>
                </a:lnTo>
                <a:lnTo>
                  <a:pt x="892" y="1253"/>
                </a:lnTo>
                <a:lnTo>
                  <a:pt x="893" y="1249"/>
                </a:lnTo>
                <a:lnTo>
                  <a:pt x="894" y="1238"/>
                </a:lnTo>
                <a:lnTo>
                  <a:pt x="893" y="1228"/>
                </a:lnTo>
                <a:lnTo>
                  <a:pt x="892" y="1219"/>
                </a:lnTo>
                <a:lnTo>
                  <a:pt x="888" y="1212"/>
                </a:lnTo>
                <a:lnTo>
                  <a:pt x="886" y="1206"/>
                </a:lnTo>
                <a:lnTo>
                  <a:pt x="886" y="1206"/>
                </a:lnTo>
                <a:lnTo>
                  <a:pt x="879" y="1195"/>
                </a:lnTo>
                <a:lnTo>
                  <a:pt x="877" y="1193"/>
                </a:lnTo>
                <a:lnTo>
                  <a:pt x="910" y="1123"/>
                </a:lnTo>
                <a:lnTo>
                  <a:pt x="910" y="1123"/>
                </a:lnTo>
                <a:lnTo>
                  <a:pt x="938" y="1123"/>
                </a:lnTo>
                <a:lnTo>
                  <a:pt x="961" y="1122"/>
                </a:lnTo>
                <a:lnTo>
                  <a:pt x="970" y="1121"/>
                </a:lnTo>
                <a:lnTo>
                  <a:pt x="978" y="1118"/>
                </a:lnTo>
                <a:lnTo>
                  <a:pt x="978" y="1118"/>
                </a:lnTo>
                <a:lnTo>
                  <a:pt x="984" y="1116"/>
                </a:lnTo>
                <a:lnTo>
                  <a:pt x="989" y="1113"/>
                </a:lnTo>
                <a:lnTo>
                  <a:pt x="998" y="1105"/>
                </a:lnTo>
                <a:lnTo>
                  <a:pt x="1003" y="1102"/>
                </a:lnTo>
                <a:lnTo>
                  <a:pt x="1008" y="1100"/>
                </a:lnTo>
                <a:lnTo>
                  <a:pt x="1013" y="1098"/>
                </a:lnTo>
                <a:lnTo>
                  <a:pt x="1018" y="1098"/>
                </a:lnTo>
                <a:lnTo>
                  <a:pt x="1018" y="1098"/>
                </a:lnTo>
                <a:lnTo>
                  <a:pt x="1033" y="1100"/>
                </a:lnTo>
                <a:lnTo>
                  <a:pt x="1043" y="1098"/>
                </a:lnTo>
                <a:lnTo>
                  <a:pt x="1043" y="1098"/>
                </a:lnTo>
                <a:lnTo>
                  <a:pt x="1050" y="1098"/>
                </a:lnTo>
                <a:lnTo>
                  <a:pt x="1053" y="1097"/>
                </a:lnTo>
                <a:lnTo>
                  <a:pt x="1063" y="1091"/>
                </a:lnTo>
                <a:lnTo>
                  <a:pt x="1063" y="1091"/>
                </a:lnTo>
                <a:lnTo>
                  <a:pt x="1107" y="1065"/>
                </a:lnTo>
                <a:lnTo>
                  <a:pt x="1107" y="1065"/>
                </a:lnTo>
                <a:lnTo>
                  <a:pt x="1124" y="1058"/>
                </a:lnTo>
                <a:lnTo>
                  <a:pt x="1134" y="1055"/>
                </a:lnTo>
                <a:lnTo>
                  <a:pt x="1140" y="1052"/>
                </a:lnTo>
                <a:lnTo>
                  <a:pt x="1140" y="1052"/>
                </a:lnTo>
                <a:lnTo>
                  <a:pt x="1143" y="1053"/>
                </a:lnTo>
                <a:lnTo>
                  <a:pt x="1145" y="1056"/>
                </a:lnTo>
                <a:lnTo>
                  <a:pt x="1147" y="1058"/>
                </a:lnTo>
                <a:lnTo>
                  <a:pt x="1147" y="1058"/>
                </a:lnTo>
                <a:lnTo>
                  <a:pt x="1166" y="1088"/>
                </a:lnTo>
                <a:lnTo>
                  <a:pt x="1184" y="1117"/>
                </a:lnTo>
                <a:lnTo>
                  <a:pt x="1184" y="1117"/>
                </a:lnTo>
                <a:lnTo>
                  <a:pt x="1180" y="1117"/>
                </a:lnTo>
                <a:lnTo>
                  <a:pt x="1177" y="1117"/>
                </a:lnTo>
                <a:lnTo>
                  <a:pt x="1177" y="1117"/>
                </a:lnTo>
                <a:lnTo>
                  <a:pt x="1176" y="1118"/>
                </a:lnTo>
                <a:lnTo>
                  <a:pt x="1178" y="1121"/>
                </a:lnTo>
                <a:lnTo>
                  <a:pt x="1180" y="1122"/>
                </a:lnTo>
                <a:lnTo>
                  <a:pt x="1180" y="1122"/>
                </a:lnTo>
                <a:lnTo>
                  <a:pt x="1176" y="1121"/>
                </a:lnTo>
                <a:lnTo>
                  <a:pt x="1165" y="1120"/>
                </a:lnTo>
                <a:lnTo>
                  <a:pt x="1158" y="1121"/>
                </a:lnTo>
                <a:lnTo>
                  <a:pt x="1151" y="1122"/>
                </a:lnTo>
                <a:lnTo>
                  <a:pt x="1144" y="1124"/>
                </a:lnTo>
                <a:lnTo>
                  <a:pt x="1137" y="1129"/>
                </a:lnTo>
                <a:lnTo>
                  <a:pt x="1137" y="1129"/>
                </a:lnTo>
                <a:lnTo>
                  <a:pt x="1131" y="1135"/>
                </a:lnTo>
                <a:lnTo>
                  <a:pt x="1126" y="1143"/>
                </a:lnTo>
                <a:lnTo>
                  <a:pt x="1123" y="1152"/>
                </a:lnTo>
                <a:lnTo>
                  <a:pt x="1121" y="1160"/>
                </a:lnTo>
                <a:lnTo>
                  <a:pt x="1121" y="1168"/>
                </a:lnTo>
                <a:lnTo>
                  <a:pt x="1123" y="1178"/>
                </a:lnTo>
                <a:lnTo>
                  <a:pt x="1126" y="1186"/>
                </a:lnTo>
                <a:lnTo>
                  <a:pt x="1130" y="1194"/>
                </a:lnTo>
                <a:lnTo>
                  <a:pt x="1130" y="1194"/>
                </a:lnTo>
                <a:lnTo>
                  <a:pt x="1134" y="1201"/>
                </a:lnTo>
                <a:lnTo>
                  <a:pt x="1140" y="1206"/>
                </a:lnTo>
                <a:lnTo>
                  <a:pt x="1145" y="1210"/>
                </a:lnTo>
                <a:lnTo>
                  <a:pt x="1151" y="1212"/>
                </a:lnTo>
                <a:lnTo>
                  <a:pt x="1158" y="1213"/>
                </a:lnTo>
                <a:lnTo>
                  <a:pt x="1162" y="1213"/>
                </a:lnTo>
                <a:lnTo>
                  <a:pt x="1162" y="1213"/>
                </a:lnTo>
                <a:lnTo>
                  <a:pt x="1164" y="1214"/>
                </a:lnTo>
                <a:lnTo>
                  <a:pt x="1170" y="1218"/>
                </a:lnTo>
                <a:lnTo>
                  <a:pt x="1182" y="1221"/>
                </a:lnTo>
                <a:lnTo>
                  <a:pt x="1189" y="1223"/>
                </a:lnTo>
                <a:lnTo>
                  <a:pt x="1197" y="1224"/>
                </a:lnTo>
                <a:lnTo>
                  <a:pt x="1197" y="1224"/>
                </a:lnTo>
                <a:lnTo>
                  <a:pt x="1207" y="1223"/>
                </a:lnTo>
                <a:lnTo>
                  <a:pt x="1215" y="1220"/>
                </a:lnTo>
                <a:lnTo>
                  <a:pt x="1221" y="1217"/>
                </a:lnTo>
                <a:lnTo>
                  <a:pt x="1228" y="1211"/>
                </a:lnTo>
                <a:lnTo>
                  <a:pt x="1233" y="1204"/>
                </a:lnTo>
                <a:lnTo>
                  <a:pt x="1236" y="1195"/>
                </a:lnTo>
                <a:lnTo>
                  <a:pt x="1238" y="1187"/>
                </a:lnTo>
                <a:lnTo>
                  <a:pt x="1241" y="1178"/>
                </a:lnTo>
                <a:lnTo>
                  <a:pt x="1241" y="1178"/>
                </a:lnTo>
                <a:lnTo>
                  <a:pt x="1241" y="1169"/>
                </a:lnTo>
                <a:lnTo>
                  <a:pt x="1240" y="1161"/>
                </a:lnTo>
                <a:lnTo>
                  <a:pt x="1237" y="1154"/>
                </a:lnTo>
                <a:lnTo>
                  <a:pt x="1234" y="1147"/>
                </a:lnTo>
                <a:lnTo>
                  <a:pt x="1230" y="1142"/>
                </a:lnTo>
                <a:lnTo>
                  <a:pt x="1227" y="1137"/>
                </a:lnTo>
                <a:lnTo>
                  <a:pt x="1221" y="1134"/>
                </a:lnTo>
                <a:lnTo>
                  <a:pt x="1221" y="1134"/>
                </a:lnTo>
                <a:lnTo>
                  <a:pt x="1209" y="1130"/>
                </a:lnTo>
                <a:lnTo>
                  <a:pt x="1209" y="1130"/>
                </a:lnTo>
                <a:lnTo>
                  <a:pt x="1212" y="1130"/>
                </a:lnTo>
                <a:lnTo>
                  <a:pt x="1214" y="1129"/>
                </a:lnTo>
                <a:lnTo>
                  <a:pt x="1215" y="1128"/>
                </a:lnTo>
                <a:lnTo>
                  <a:pt x="1215" y="1128"/>
                </a:lnTo>
                <a:lnTo>
                  <a:pt x="1214" y="1126"/>
                </a:lnTo>
                <a:lnTo>
                  <a:pt x="1210" y="1123"/>
                </a:lnTo>
                <a:lnTo>
                  <a:pt x="1205" y="1120"/>
                </a:lnTo>
                <a:lnTo>
                  <a:pt x="1205" y="1115"/>
                </a:lnTo>
                <a:lnTo>
                  <a:pt x="1205" y="1115"/>
                </a:lnTo>
                <a:lnTo>
                  <a:pt x="1193" y="1098"/>
                </a:lnTo>
                <a:lnTo>
                  <a:pt x="1193" y="1098"/>
                </a:lnTo>
                <a:lnTo>
                  <a:pt x="1175" y="1066"/>
                </a:lnTo>
                <a:lnTo>
                  <a:pt x="1175" y="1066"/>
                </a:lnTo>
                <a:lnTo>
                  <a:pt x="1177" y="1064"/>
                </a:lnTo>
                <a:lnTo>
                  <a:pt x="1178" y="1063"/>
                </a:lnTo>
                <a:lnTo>
                  <a:pt x="1179" y="1062"/>
                </a:lnTo>
                <a:lnTo>
                  <a:pt x="1179" y="1062"/>
                </a:lnTo>
                <a:lnTo>
                  <a:pt x="1171" y="1051"/>
                </a:lnTo>
                <a:lnTo>
                  <a:pt x="1164" y="1040"/>
                </a:lnTo>
                <a:lnTo>
                  <a:pt x="1164" y="1040"/>
                </a:lnTo>
                <a:lnTo>
                  <a:pt x="1178" y="1042"/>
                </a:lnTo>
                <a:lnTo>
                  <a:pt x="1204" y="1045"/>
                </a:lnTo>
                <a:lnTo>
                  <a:pt x="1204" y="1045"/>
                </a:lnTo>
                <a:lnTo>
                  <a:pt x="1218" y="1048"/>
                </a:lnTo>
                <a:lnTo>
                  <a:pt x="1237" y="1053"/>
                </a:lnTo>
                <a:lnTo>
                  <a:pt x="1237" y="1053"/>
                </a:lnTo>
                <a:lnTo>
                  <a:pt x="1254" y="1058"/>
                </a:lnTo>
                <a:lnTo>
                  <a:pt x="1267" y="1062"/>
                </a:lnTo>
                <a:lnTo>
                  <a:pt x="1279" y="1063"/>
                </a:lnTo>
                <a:lnTo>
                  <a:pt x="1347" y="1169"/>
                </a:lnTo>
                <a:lnTo>
                  <a:pt x="1347" y="1169"/>
                </a:lnTo>
                <a:lnTo>
                  <a:pt x="1343" y="1168"/>
                </a:lnTo>
                <a:lnTo>
                  <a:pt x="1332" y="1166"/>
                </a:lnTo>
                <a:lnTo>
                  <a:pt x="1318" y="1163"/>
                </a:lnTo>
                <a:lnTo>
                  <a:pt x="1311" y="1165"/>
                </a:lnTo>
                <a:lnTo>
                  <a:pt x="1302" y="1166"/>
                </a:lnTo>
                <a:lnTo>
                  <a:pt x="1302" y="1166"/>
                </a:lnTo>
                <a:lnTo>
                  <a:pt x="1295" y="1168"/>
                </a:lnTo>
                <a:lnTo>
                  <a:pt x="1288" y="1172"/>
                </a:lnTo>
                <a:lnTo>
                  <a:pt x="1282" y="1178"/>
                </a:lnTo>
                <a:lnTo>
                  <a:pt x="1276" y="1184"/>
                </a:lnTo>
                <a:lnTo>
                  <a:pt x="1273" y="1192"/>
                </a:lnTo>
                <a:lnTo>
                  <a:pt x="1269" y="1200"/>
                </a:lnTo>
                <a:lnTo>
                  <a:pt x="1268" y="1208"/>
                </a:lnTo>
                <a:lnTo>
                  <a:pt x="1268" y="1217"/>
                </a:lnTo>
                <a:lnTo>
                  <a:pt x="1268" y="1217"/>
                </a:lnTo>
                <a:lnTo>
                  <a:pt x="1270" y="1225"/>
                </a:lnTo>
                <a:lnTo>
                  <a:pt x="1273" y="1233"/>
                </a:lnTo>
                <a:lnTo>
                  <a:pt x="1276" y="1240"/>
                </a:lnTo>
                <a:lnTo>
                  <a:pt x="1281" y="1246"/>
                </a:lnTo>
                <a:lnTo>
                  <a:pt x="1286" y="1252"/>
                </a:lnTo>
                <a:lnTo>
                  <a:pt x="1290" y="1257"/>
                </a:lnTo>
                <a:lnTo>
                  <a:pt x="1295" y="1260"/>
                </a:lnTo>
                <a:lnTo>
                  <a:pt x="1301" y="1263"/>
                </a:lnTo>
                <a:lnTo>
                  <a:pt x="1301" y="1263"/>
                </a:lnTo>
                <a:lnTo>
                  <a:pt x="1312" y="1266"/>
                </a:lnTo>
                <a:lnTo>
                  <a:pt x="1320" y="1269"/>
                </a:lnTo>
                <a:lnTo>
                  <a:pt x="1327" y="1269"/>
                </a:lnTo>
                <a:lnTo>
                  <a:pt x="1327" y="1269"/>
                </a:lnTo>
                <a:lnTo>
                  <a:pt x="1330" y="1271"/>
                </a:lnTo>
                <a:lnTo>
                  <a:pt x="1338" y="1275"/>
                </a:lnTo>
                <a:lnTo>
                  <a:pt x="1344" y="1277"/>
                </a:lnTo>
                <a:lnTo>
                  <a:pt x="1351" y="1279"/>
                </a:lnTo>
                <a:lnTo>
                  <a:pt x="1360" y="1279"/>
                </a:lnTo>
                <a:lnTo>
                  <a:pt x="1371" y="1279"/>
                </a:lnTo>
                <a:lnTo>
                  <a:pt x="1371" y="1279"/>
                </a:lnTo>
                <a:lnTo>
                  <a:pt x="1377" y="1278"/>
                </a:lnTo>
                <a:lnTo>
                  <a:pt x="1382" y="1277"/>
                </a:lnTo>
                <a:lnTo>
                  <a:pt x="1386" y="1275"/>
                </a:lnTo>
                <a:lnTo>
                  <a:pt x="1391" y="1272"/>
                </a:lnTo>
                <a:lnTo>
                  <a:pt x="1397" y="1265"/>
                </a:lnTo>
                <a:lnTo>
                  <a:pt x="1403" y="1258"/>
                </a:lnTo>
                <a:lnTo>
                  <a:pt x="1406" y="1250"/>
                </a:lnTo>
                <a:lnTo>
                  <a:pt x="1409" y="1240"/>
                </a:lnTo>
                <a:lnTo>
                  <a:pt x="1412" y="1226"/>
                </a:lnTo>
                <a:lnTo>
                  <a:pt x="1412" y="1226"/>
                </a:lnTo>
                <a:lnTo>
                  <a:pt x="1412" y="1219"/>
                </a:lnTo>
                <a:lnTo>
                  <a:pt x="1410" y="1212"/>
                </a:lnTo>
                <a:lnTo>
                  <a:pt x="1406" y="1205"/>
                </a:lnTo>
                <a:lnTo>
                  <a:pt x="1402" y="1198"/>
                </a:lnTo>
                <a:lnTo>
                  <a:pt x="1392" y="1186"/>
                </a:lnTo>
                <a:lnTo>
                  <a:pt x="1386" y="1180"/>
                </a:lnTo>
                <a:lnTo>
                  <a:pt x="1386" y="1180"/>
                </a:lnTo>
                <a:lnTo>
                  <a:pt x="1380" y="1176"/>
                </a:lnTo>
                <a:lnTo>
                  <a:pt x="1373" y="1169"/>
                </a:lnTo>
                <a:lnTo>
                  <a:pt x="1373" y="1169"/>
                </a:lnTo>
                <a:lnTo>
                  <a:pt x="1373" y="1166"/>
                </a:lnTo>
                <a:lnTo>
                  <a:pt x="1370" y="1161"/>
                </a:lnTo>
                <a:lnTo>
                  <a:pt x="1370" y="1161"/>
                </a:lnTo>
                <a:lnTo>
                  <a:pt x="1363" y="1154"/>
                </a:lnTo>
                <a:lnTo>
                  <a:pt x="1357" y="1150"/>
                </a:lnTo>
                <a:lnTo>
                  <a:pt x="1293" y="1045"/>
                </a:lnTo>
                <a:lnTo>
                  <a:pt x="1289" y="1045"/>
                </a:lnTo>
                <a:lnTo>
                  <a:pt x="1236" y="965"/>
                </a:lnTo>
                <a:lnTo>
                  <a:pt x="1236" y="965"/>
                </a:lnTo>
                <a:lnTo>
                  <a:pt x="1237" y="965"/>
                </a:lnTo>
                <a:lnTo>
                  <a:pt x="1241" y="964"/>
                </a:lnTo>
                <a:lnTo>
                  <a:pt x="1242" y="962"/>
                </a:lnTo>
                <a:lnTo>
                  <a:pt x="1244" y="960"/>
                </a:lnTo>
                <a:lnTo>
                  <a:pt x="1244" y="957"/>
                </a:lnTo>
                <a:lnTo>
                  <a:pt x="1246" y="952"/>
                </a:lnTo>
                <a:lnTo>
                  <a:pt x="1246" y="952"/>
                </a:lnTo>
                <a:lnTo>
                  <a:pt x="1244" y="948"/>
                </a:lnTo>
                <a:lnTo>
                  <a:pt x="1243" y="944"/>
                </a:lnTo>
                <a:lnTo>
                  <a:pt x="1241" y="936"/>
                </a:lnTo>
                <a:lnTo>
                  <a:pt x="1236" y="931"/>
                </a:lnTo>
                <a:lnTo>
                  <a:pt x="1236" y="931"/>
                </a:lnTo>
                <a:lnTo>
                  <a:pt x="1243" y="927"/>
                </a:lnTo>
                <a:lnTo>
                  <a:pt x="1248" y="923"/>
                </a:lnTo>
                <a:lnTo>
                  <a:pt x="1254" y="920"/>
                </a:lnTo>
                <a:lnTo>
                  <a:pt x="1254" y="920"/>
                </a:lnTo>
                <a:lnTo>
                  <a:pt x="1255" y="918"/>
                </a:lnTo>
                <a:lnTo>
                  <a:pt x="1257" y="914"/>
                </a:lnTo>
                <a:lnTo>
                  <a:pt x="1259" y="906"/>
                </a:lnTo>
                <a:lnTo>
                  <a:pt x="1259" y="897"/>
                </a:lnTo>
                <a:lnTo>
                  <a:pt x="1257" y="894"/>
                </a:lnTo>
                <a:lnTo>
                  <a:pt x="1256" y="890"/>
                </a:lnTo>
                <a:lnTo>
                  <a:pt x="1256" y="890"/>
                </a:lnTo>
                <a:lnTo>
                  <a:pt x="1253" y="887"/>
                </a:lnTo>
                <a:lnTo>
                  <a:pt x="1249" y="883"/>
                </a:lnTo>
                <a:lnTo>
                  <a:pt x="1244" y="882"/>
                </a:lnTo>
                <a:lnTo>
                  <a:pt x="1238" y="881"/>
                </a:lnTo>
                <a:lnTo>
                  <a:pt x="1238" y="881"/>
                </a:lnTo>
                <a:lnTo>
                  <a:pt x="1197" y="883"/>
                </a:lnTo>
                <a:lnTo>
                  <a:pt x="1197" y="883"/>
                </a:lnTo>
                <a:lnTo>
                  <a:pt x="1186" y="883"/>
                </a:lnTo>
                <a:lnTo>
                  <a:pt x="1182" y="882"/>
                </a:lnTo>
                <a:lnTo>
                  <a:pt x="1182" y="882"/>
                </a:lnTo>
                <a:lnTo>
                  <a:pt x="1166" y="860"/>
                </a:lnTo>
                <a:lnTo>
                  <a:pt x="1166" y="860"/>
                </a:lnTo>
                <a:lnTo>
                  <a:pt x="1163" y="842"/>
                </a:lnTo>
                <a:lnTo>
                  <a:pt x="1159" y="829"/>
                </a:lnTo>
                <a:lnTo>
                  <a:pt x="1157" y="819"/>
                </a:lnTo>
                <a:lnTo>
                  <a:pt x="1157" y="819"/>
                </a:lnTo>
                <a:lnTo>
                  <a:pt x="1150" y="808"/>
                </a:lnTo>
                <a:lnTo>
                  <a:pt x="1146" y="800"/>
                </a:lnTo>
                <a:lnTo>
                  <a:pt x="1146" y="800"/>
                </a:lnTo>
                <a:lnTo>
                  <a:pt x="1149" y="797"/>
                </a:lnTo>
                <a:lnTo>
                  <a:pt x="1152" y="792"/>
                </a:lnTo>
                <a:lnTo>
                  <a:pt x="1152" y="792"/>
                </a:lnTo>
                <a:lnTo>
                  <a:pt x="1157" y="790"/>
                </a:lnTo>
                <a:lnTo>
                  <a:pt x="1165" y="789"/>
                </a:lnTo>
                <a:lnTo>
                  <a:pt x="1165" y="789"/>
                </a:lnTo>
                <a:lnTo>
                  <a:pt x="1171" y="789"/>
                </a:lnTo>
                <a:lnTo>
                  <a:pt x="1175" y="790"/>
                </a:lnTo>
                <a:lnTo>
                  <a:pt x="1177" y="789"/>
                </a:lnTo>
                <a:lnTo>
                  <a:pt x="1177" y="789"/>
                </a:lnTo>
                <a:lnTo>
                  <a:pt x="1180" y="785"/>
                </a:lnTo>
                <a:lnTo>
                  <a:pt x="1183" y="780"/>
                </a:lnTo>
                <a:lnTo>
                  <a:pt x="1183" y="780"/>
                </a:lnTo>
                <a:lnTo>
                  <a:pt x="1184" y="774"/>
                </a:lnTo>
                <a:lnTo>
                  <a:pt x="1184" y="773"/>
                </a:lnTo>
                <a:lnTo>
                  <a:pt x="1183" y="771"/>
                </a:lnTo>
                <a:lnTo>
                  <a:pt x="1183" y="771"/>
                </a:lnTo>
                <a:lnTo>
                  <a:pt x="1179" y="767"/>
                </a:lnTo>
                <a:lnTo>
                  <a:pt x="1178" y="765"/>
                </a:lnTo>
                <a:lnTo>
                  <a:pt x="1178" y="765"/>
                </a:lnTo>
                <a:lnTo>
                  <a:pt x="1183" y="765"/>
                </a:lnTo>
                <a:lnTo>
                  <a:pt x="1185" y="764"/>
                </a:lnTo>
                <a:lnTo>
                  <a:pt x="1185" y="763"/>
                </a:lnTo>
                <a:lnTo>
                  <a:pt x="1184" y="761"/>
                </a:lnTo>
                <a:lnTo>
                  <a:pt x="1184" y="761"/>
                </a:lnTo>
                <a:lnTo>
                  <a:pt x="1183" y="760"/>
                </a:lnTo>
                <a:lnTo>
                  <a:pt x="1179" y="758"/>
                </a:lnTo>
                <a:lnTo>
                  <a:pt x="1170" y="756"/>
                </a:lnTo>
                <a:lnTo>
                  <a:pt x="1159" y="753"/>
                </a:lnTo>
                <a:lnTo>
                  <a:pt x="1159" y="753"/>
                </a:lnTo>
                <a:lnTo>
                  <a:pt x="1152" y="747"/>
                </a:lnTo>
                <a:lnTo>
                  <a:pt x="1152" y="747"/>
                </a:lnTo>
                <a:lnTo>
                  <a:pt x="1133" y="739"/>
                </a:lnTo>
                <a:lnTo>
                  <a:pt x="1133" y="739"/>
                </a:lnTo>
                <a:lnTo>
                  <a:pt x="1132" y="734"/>
                </a:lnTo>
                <a:lnTo>
                  <a:pt x="1131" y="730"/>
                </a:lnTo>
                <a:lnTo>
                  <a:pt x="1128" y="725"/>
                </a:lnTo>
                <a:lnTo>
                  <a:pt x="1128" y="725"/>
                </a:lnTo>
                <a:lnTo>
                  <a:pt x="1123" y="719"/>
                </a:lnTo>
                <a:lnTo>
                  <a:pt x="1114" y="713"/>
                </a:lnTo>
                <a:lnTo>
                  <a:pt x="1102" y="706"/>
                </a:lnTo>
                <a:lnTo>
                  <a:pt x="1102" y="706"/>
                </a:lnTo>
                <a:lnTo>
                  <a:pt x="1106" y="705"/>
                </a:lnTo>
                <a:lnTo>
                  <a:pt x="1108" y="702"/>
                </a:lnTo>
                <a:lnTo>
                  <a:pt x="1110" y="700"/>
                </a:lnTo>
                <a:lnTo>
                  <a:pt x="1110" y="700"/>
                </a:lnTo>
                <a:lnTo>
                  <a:pt x="1112" y="694"/>
                </a:lnTo>
                <a:lnTo>
                  <a:pt x="1112" y="692"/>
                </a:lnTo>
                <a:lnTo>
                  <a:pt x="1111" y="689"/>
                </a:lnTo>
                <a:lnTo>
                  <a:pt x="1111" y="689"/>
                </a:lnTo>
                <a:lnTo>
                  <a:pt x="1107" y="686"/>
                </a:lnTo>
                <a:lnTo>
                  <a:pt x="1107" y="686"/>
                </a:lnTo>
                <a:lnTo>
                  <a:pt x="1106" y="682"/>
                </a:lnTo>
                <a:lnTo>
                  <a:pt x="1105" y="680"/>
                </a:lnTo>
                <a:lnTo>
                  <a:pt x="1102" y="679"/>
                </a:lnTo>
                <a:lnTo>
                  <a:pt x="1102" y="679"/>
                </a:lnTo>
                <a:lnTo>
                  <a:pt x="1093" y="678"/>
                </a:lnTo>
                <a:lnTo>
                  <a:pt x="1085" y="678"/>
                </a:lnTo>
                <a:lnTo>
                  <a:pt x="1085" y="678"/>
                </a:lnTo>
                <a:lnTo>
                  <a:pt x="1081" y="679"/>
                </a:lnTo>
                <a:lnTo>
                  <a:pt x="1080" y="679"/>
                </a:lnTo>
                <a:lnTo>
                  <a:pt x="1076" y="679"/>
                </a:lnTo>
                <a:lnTo>
                  <a:pt x="1076" y="679"/>
                </a:lnTo>
                <a:lnTo>
                  <a:pt x="1075" y="675"/>
                </a:lnTo>
                <a:lnTo>
                  <a:pt x="1075" y="675"/>
                </a:lnTo>
                <a:lnTo>
                  <a:pt x="1074" y="668"/>
                </a:lnTo>
                <a:lnTo>
                  <a:pt x="1074" y="668"/>
                </a:lnTo>
                <a:lnTo>
                  <a:pt x="1065" y="667"/>
                </a:lnTo>
                <a:lnTo>
                  <a:pt x="1056" y="664"/>
                </a:lnTo>
                <a:lnTo>
                  <a:pt x="1056" y="664"/>
                </a:lnTo>
                <a:lnTo>
                  <a:pt x="1055" y="660"/>
                </a:lnTo>
                <a:lnTo>
                  <a:pt x="1053" y="657"/>
                </a:lnTo>
                <a:lnTo>
                  <a:pt x="1052" y="656"/>
                </a:lnTo>
                <a:lnTo>
                  <a:pt x="1049" y="655"/>
                </a:lnTo>
                <a:lnTo>
                  <a:pt x="1049" y="655"/>
                </a:lnTo>
                <a:lnTo>
                  <a:pt x="1040" y="654"/>
                </a:lnTo>
                <a:lnTo>
                  <a:pt x="1031" y="649"/>
                </a:lnTo>
                <a:lnTo>
                  <a:pt x="1031" y="649"/>
                </a:lnTo>
                <a:lnTo>
                  <a:pt x="1044" y="644"/>
                </a:lnTo>
                <a:lnTo>
                  <a:pt x="1055" y="641"/>
                </a:lnTo>
                <a:lnTo>
                  <a:pt x="1061" y="638"/>
                </a:lnTo>
                <a:lnTo>
                  <a:pt x="1061" y="638"/>
                </a:lnTo>
                <a:lnTo>
                  <a:pt x="1066" y="631"/>
                </a:lnTo>
                <a:lnTo>
                  <a:pt x="1067" y="629"/>
                </a:lnTo>
                <a:lnTo>
                  <a:pt x="1067" y="625"/>
                </a:lnTo>
                <a:lnTo>
                  <a:pt x="1067" y="625"/>
                </a:lnTo>
                <a:lnTo>
                  <a:pt x="1067" y="620"/>
                </a:lnTo>
                <a:lnTo>
                  <a:pt x="1068" y="617"/>
                </a:lnTo>
                <a:lnTo>
                  <a:pt x="1069" y="616"/>
                </a:lnTo>
                <a:lnTo>
                  <a:pt x="1069" y="616"/>
                </a:lnTo>
                <a:lnTo>
                  <a:pt x="1073" y="615"/>
                </a:lnTo>
                <a:lnTo>
                  <a:pt x="1074" y="614"/>
                </a:lnTo>
                <a:lnTo>
                  <a:pt x="1075" y="612"/>
                </a:lnTo>
                <a:lnTo>
                  <a:pt x="1075" y="612"/>
                </a:lnTo>
                <a:lnTo>
                  <a:pt x="1074" y="609"/>
                </a:lnTo>
                <a:lnTo>
                  <a:pt x="1073" y="607"/>
                </a:lnTo>
                <a:lnTo>
                  <a:pt x="1073" y="607"/>
                </a:lnTo>
                <a:lnTo>
                  <a:pt x="1076" y="604"/>
                </a:lnTo>
                <a:lnTo>
                  <a:pt x="1079" y="602"/>
                </a:lnTo>
                <a:lnTo>
                  <a:pt x="1079" y="601"/>
                </a:lnTo>
                <a:lnTo>
                  <a:pt x="1079" y="599"/>
                </a:lnTo>
                <a:lnTo>
                  <a:pt x="1079" y="599"/>
                </a:lnTo>
                <a:lnTo>
                  <a:pt x="1074" y="594"/>
                </a:lnTo>
                <a:lnTo>
                  <a:pt x="1070" y="590"/>
                </a:lnTo>
                <a:lnTo>
                  <a:pt x="1069" y="589"/>
                </a:lnTo>
                <a:lnTo>
                  <a:pt x="1069" y="589"/>
                </a:lnTo>
                <a:lnTo>
                  <a:pt x="1070" y="588"/>
                </a:lnTo>
                <a:lnTo>
                  <a:pt x="1072" y="585"/>
                </a:lnTo>
                <a:lnTo>
                  <a:pt x="1073" y="583"/>
                </a:lnTo>
                <a:lnTo>
                  <a:pt x="1073" y="583"/>
                </a:lnTo>
                <a:lnTo>
                  <a:pt x="1073" y="581"/>
                </a:lnTo>
                <a:lnTo>
                  <a:pt x="1072" y="578"/>
                </a:lnTo>
                <a:lnTo>
                  <a:pt x="1068" y="575"/>
                </a:lnTo>
                <a:lnTo>
                  <a:pt x="1068" y="575"/>
                </a:lnTo>
                <a:lnTo>
                  <a:pt x="1065" y="572"/>
                </a:lnTo>
                <a:lnTo>
                  <a:pt x="1062" y="571"/>
                </a:lnTo>
                <a:lnTo>
                  <a:pt x="1061" y="570"/>
                </a:lnTo>
                <a:lnTo>
                  <a:pt x="1061" y="570"/>
                </a:lnTo>
                <a:lnTo>
                  <a:pt x="1059" y="563"/>
                </a:lnTo>
                <a:lnTo>
                  <a:pt x="1059" y="557"/>
                </a:lnTo>
                <a:lnTo>
                  <a:pt x="1059" y="557"/>
                </a:lnTo>
                <a:lnTo>
                  <a:pt x="1059" y="552"/>
                </a:lnTo>
                <a:lnTo>
                  <a:pt x="1059" y="552"/>
                </a:lnTo>
                <a:lnTo>
                  <a:pt x="1059" y="551"/>
                </a:lnTo>
                <a:lnTo>
                  <a:pt x="1060" y="545"/>
                </a:lnTo>
                <a:lnTo>
                  <a:pt x="1060" y="545"/>
                </a:lnTo>
                <a:lnTo>
                  <a:pt x="1061" y="538"/>
                </a:lnTo>
                <a:lnTo>
                  <a:pt x="1059" y="530"/>
                </a:lnTo>
                <a:lnTo>
                  <a:pt x="1059" y="530"/>
                </a:lnTo>
                <a:lnTo>
                  <a:pt x="1054" y="518"/>
                </a:lnTo>
                <a:lnTo>
                  <a:pt x="1049" y="512"/>
                </a:lnTo>
                <a:lnTo>
                  <a:pt x="1049" y="512"/>
                </a:lnTo>
                <a:lnTo>
                  <a:pt x="1044" y="508"/>
                </a:lnTo>
                <a:lnTo>
                  <a:pt x="1033" y="500"/>
                </a:lnTo>
                <a:lnTo>
                  <a:pt x="1024" y="497"/>
                </a:lnTo>
                <a:lnTo>
                  <a:pt x="1016" y="493"/>
                </a:lnTo>
                <a:lnTo>
                  <a:pt x="1007" y="490"/>
                </a:lnTo>
                <a:lnTo>
                  <a:pt x="997" y="488"/>
                </a:lnTo>
                <a:lnTo>
                  <a:pt x="997" y="488"/>
                </a:lnTo>
                <a:lnTo>
                  <a:pt x="987" y="487"/>
                </a:lnTo>
                <a:lnTo>
                  <a:pt x="977" y="487"/>
                </a:lnTo>
                <a:lnTo>
                  <a:pt x="959" y="490"/>
                </a:lnTo>
                <a:lnTo>
                  <a:pt x="946" y="492"/>
                </a:lnTo>
                <a:lnTo>
                  <a:pt x="939" y="494"/>
                </a:lnTo>
                <a:lnTo>
                  <a:pt x="939" y="494"/>
                </a:lnTo>
                <a:lnTo>
                  <a:pt x="936" y="495"/>
                </a:lnTo>
                <a:lnTo>
                  <a:pt x="929" y="500"/>
                </a:lnTo>
                <a:lnTo>
                  <a:pt x="920" y="507"/>
                </a:lnTo>
                <a:lnTo>
                  <a:pt x="911" y="519"/>
                </a:lnTo>
                <a:lnTo>
                  <a:pt x="911" y="519"/>
                </a:lnTo>
                <a:lnTo>
                  <a:pt x="906" y="527"/>
                </a:lnTo>
                <a:lnTo>
                  <a:pt x="905" y="537"/>
                </a:lnTo>
                <a:lnTo>
                  <a:pt x="904" y="546"/>
                </a:lnTo>
                <a:lnTo>
                  <a:pt x="904" y="557"/>
                </a:lnTo>
                <a:lnTo>
                  <a:pt x="906" y="573"/>
                </a:lnTo>
                <a:lnTo>
                  <a:pt x="908" y="582"/>
                </a:lnTo>
                <a:lnTo>
                  <a:pt x="908" y="582"/>
                </a:lnTo>
                <a:lnTo>
                  <a:pt x="916" y="601"/>
                </a:lnTo>
                <a:lnTo>
                  <a:pt x="916" y="601"/>
                </a:lnTo>
                <a:lnTo>
                  <a:pt x="914" y="601"/>
                </a:lnTo>
                <a:lnTo>
                  <a:pt x="910" y="599"/>
                </a:lnTo>
                <a:lnTo>
                  <a:pt x="910" y="599"/>
                </a:lnTo>
                <a:lnTo>
                  <a:pt x="903" y="597"/>
                </a:lnTo>
                <a:lnTo>
                  <a:pt x="893" y="596"/>
                </a:lnTo>
                <a:lnTo>
                  <a:pt x="893" y="596"/>
                </a:lnTo>
                <a:lnTo>
                  <a:pt x="879" y="596"/>
                </a:lnTo>
                <a:lnTo>
                  <a:pt x="873" y="597"/>
                </a:lnTo>
                <a:lnTo>
                  <a:pt x="869" y="596"/>
                </a:lnTo>
                <a:lnTo>
                  <a:pt x="869" y="596"/>
                </a:lnTo>
                <a:lnTo>
                  <a:pt x="860" y="592"/>
                </a:lnTo>
                <a:lnTo>
                  <a:pt x="853" y="590"/>
                </a:lnTo>
                <a:lnTo>
                  <a:pt x="849" y="590"/>
                </a:lnTo>
                <a:lnTo>
                  <a:pt x="846" y="590"/>
                </a:lnTo>
                <a:lnTo>
                  <a:pt x="846" y="590"/>
                </a:lnTo>
                <a:lnTo>
                  <a:pt x="840" y="592"/>
                </a:lnTo>
                <a:lnTo>
                  <a:pt x="834" y="596"/>
                </a:lnTo>
                <a:lnTo>
                  <a:pt x="828" y="601"/>
                </a:lnTo>
                <a:lnTo>
                  <a:pt x="827" y="603"/>
                </a:lnTo>
                <a:lnTo>
                  <a:pt x="827" y="603"/>
                </a:lnTo>
                <a:lnTo>
                  <a:pt x="822" y="663"/>
                </a:lnTo>
                <a:lnTo>
                  <a:pt x="822" y="663"/>
                </a:lnTo>
                <a:lnTo>
                  <a:pt x="817" y="661"/>
                </a:lnTo>
                <a:lnTo>
                  <a:pt x="814" y="659"/>
                </a:lnTo>
                <a:lnTo>
                  <a:pt x="813" y="655"/>
                </a:lnTo>
                <a:lnTo>
                  <a:pt x="813" y="655"/>
                </a:lnTo>
                <a:lnTo>
                  <a:pt x="811" y="649"/>
                </a:lnTo>
                <a:lnTo>
                  <a:pt x="810" y="647"/>
                </a:lnTo>
                <a:lnTo>
                  <a:pt x="809" y="644"/>
                </a:lnTo>
                <a:lnTo>
                  <a:pt x="809" y="644"/>
                </a:lnTo>
                <a:lnTo>
                  <a:pt x="806" y="641"/>
                </a:lnTo>
                <a:lnTo>
                  <a:pt x="804" y="638"/>
                </a:lnTo>
                <a:lnTo>
                  <a:pt x="804" y="638"/>
                </a:lnTo>
                <a:lnTo>
                  <a:pt x="804" y="635"/>
                </a:lnTo>
                <a:lnTo>
                  <a:pt x="806" y="631"/>
                </a:lnTo>
                <a:lnTo>
                  <a:pt x="807" y="625"/>
                </a:lnTo>
                <a:lnTo>
                  <a:pt x="806" y="621"/>
                </a:lnTo>
                <a:lnTo>
                  <a:pt x="806" y="621"/>
                </a:lnTo>
                <a:lnTo>
                  <a:pt x="794" y="592"/>
                </a:lnTo>
                <a:lnTo>
                  <a:pt x="782" y="569"/>
                </a:lnTo>
                <a:lnTo>
                  <a:pt x="782" y="569"/>
                </a:lnTo>
                <a:lnTo>
                  <a:pt x="781" y="565"/>
                </a:lnTo>
                <a:lnTo>
                  <a:pt x="777" y="558"/>
                </a:lnTo>
                <a:lnTo>
                  <a:pt x="770" y="546"/>
                </a:lnTo>
                <a:lnTo>
                  <a:pt x="754" y="525"/>
                </a:lnTo>
                <a:lnTo>
                  <a:pt x="754" y="525"/>
                </a:lnTo>
                <a:lnTo>
                  <a:pt x="715" y="475"/>
                </a:lnTo>
                <a:lnTo>
                  <a:pt x="715" y="475"/>
                </a:lnTo>
                <a:lnTo>
                  <a:pt x="703" y="462"/>
                </a:lnTo>
                <a:lnTo>
                  <a:pt x="690" y="451"/>
                </a:lnTo>
                <a:lnTo>
                  <a:pt x="690" y="451"/>
                </a:lnTo>
                <a:lnTo>
                  <a:pt x="679" y="441"/>
                </a:lnTo>
                <a:lnTo>
                  <a:pt x="670" y="433"/>
                </a:lnTo>
                <a:lnTo>
                  <a:pt x="661" y="426"/>
                </a:lnTo>
                <a:lnTo>
                  <a:pt x="661" y="426"/>
                </a:lnTo>
                <a:lnTo>
                  <a:pt x="653" y="420"/>
                </a:lnTo>
                <a:lnTo>
                  <a:pt x="647" y="417"/>
                </a:lnTo>
                <a:lnTo>
                  <a:pt x="641" y="416"/>
                </a:lnTo>
                <a:lnTo>
                  <a:pt x="641" y="416"/>
                </a:lnTo>
                <a:lnTo>
                  <a:pt x="623" y="417"/>
                </a:lnTo>
                <a:lnTo>
                  <a:pt x="623" y="417"/>
                </a:lnTo>
                <a:lnTo>
                  <a:pt x="620" y="417"/>
                </a:lnTo>
                <a:lnTo>
                  <a:pt x="618" y="419"/>
                </a:lnTo>
                <a:lnTo>
                  <a:pt x="615" y="421"/>
                </a:lnTo>
                <a:lnTo>
                  <a:pt x="615" y="421"/>
                </a:lnTo>
                <a:lnTo>
                  <a:pt x="614" y="420"/>
                </a:lnTo>
                <a:lnTo>
                  <a:pt x="610" y="415"/>
                </a:lnTo>
                <a:lnTo>
                  <a:pt x="610" y="415"/>
                </a:lnTo>
                <a:lnTo>
                  <a:pt x="609" y="411"/>
                </a:lnTo>
                <a:lnTo>
                  <a:pt x="607" y="410"/>
                </a:lnTo>
                <a:lnTo>
                  <a:pt x="607" y="410"/>
                </a:lnTo>
                <a:lnTo>
                  <a:pt x="603" y="406"/>
                </a:lnTo>
                <a:lnTo>
                  <a:pt x="603" y="406"/>
                </a:lnTo>
                <a:lnTo>
                  <a:pt x="603" y="404"/>
                </a:lnTo>
                <a:lnTo>
                  <a:pt x="601" y="403"/>
                </a:lnTo>
                <a:lnTo>
                  <a:pt x="601" y="403"/>
                </a:lnTo>
                <a:lnTo>
                  <a:pt x="599" y="402"/>
                </a:lnTo>
                <a:lnTo>
                  <a:pt x="594" y="402"/>
                </a:lnTo>
                <a:lnTo>
                  <a:pt x="594" y="402"/>
                </a:lnTo>
                <a:lnTo>
                  <a:pt x="587" y="402"/>
                </a:lnTo>
                <a:lnTo>
                  <a:pt x="583" y="402"/>
                </a:lnTo>
                <a:lnTo>
                  <a:pt x="583" y="402"/>
                </a:lnTo>
                <a:lnTo>
                  <a:pt x="581" y="401"/>
                </a:lnTo>
                <a:lnTo>
                  <a:pt x="579" y="401"/>
                </a:lnTo>
                <a:lnTo>
                  <a:pt x="576" y="402"/>
                </a:lnTo>
                <a:lnTo>
                  <a:pt x="576" y="402"/>
                </a:lnTo>
                <a:lnTo>
                  <a:pt x="571" y="404"/>
                </a:lnTo>
                <a:lnTo>
                  <a:pt x="568" y="408"/>
                </a:lnTo>
                <a:lnTo>
                  <a:pt x="568" y="408"/>
                </a:lnTo>
                <a:lnTo>
                  <a:pt x="563" y="411"/>
                </a:lnTo>
                <a:lnTo>
                  <a:pt x="561" y="413"/>
                </a:lnTo>
                <a:lnTo>
                  <a:pt x="561" y="413"/>
                </a:lnTo>
                <a:lnTo>
                  <a:pt x="555" y="413"/>
                </a:lnTo>
                <a:lnTo>
                  <a:pt x="549" y="413"/>
                </a:lnTo>
                <a:lnTo>
                  <a:pt x="545" y="415"/>
                </a:lnTo>
                <a:lnTo>
                  <a:pt x="545" y="415"/>
                </a:lnTo>
                <a:lnTo>
                  <a:pt x="543" y="417"/>
                </a:lnTo>
                <a:lnTo>
                  <a:pt x="541" y="421"/>
                </a:lnTo>
                <a:lnTo>
                  <a:pt x="538" y="426"/>
                </a:lnTo>
                <a:lnTo>
                  <a:pt x="517" y="419"/>
                </a:lnTo>
                <a:lnTo>
                  <a:pt x="517" y="419"/>
                </a:lnTo>
                <a:lnTo>
                  <a:pt x="516" y="414"/>
                </a:lnTo>
                <a:lnTo>
                  <a:pt x="513" y="410"/>
                </a:lnTo>
                <a:lnTo>
                  <a:pt x="511" y="408"/>
                </a:lnTo>
                <a:lnTo>
                  <a:pt x="511" y="408"/>
                </a:lnTo>
                <a:lnTo>
                  <a:pt x="506" y="407"/>
                </a:lnTo>
                <a:lnTo>
                  <a:pt x="499" y="406"/>
                </a:lnTo>
                <a:lnTo>
                  <a:pt x="487" y="403"/>
                </a:lnTo>
                <a:lnTo>
                  <a:pt x="474" y="398"/>
                </a:lnTo>
                <a:lnTo>
                  <a:pt x="474" y="398"/>
                </a:lnTo>
                <a:lnTo>
                  <a:pt x="458" y="391"/>
                </a:lnTo>
                <a:lnTo>
                  <a:pt x="439" y="384"/>
                </a:lnTo>
                <a:lnTo>
                  <a:pt x="424" y="378"/>
                </a:lnTo>
                <a:lnTo>
                  <a:pt x="413" y="374"/>
                </a:lnTo>
                <a:lnTo>
                  <a:pt x="413" y="374"/>
                </a:lnTo>
                <a:lnTo>
                  <a:pt x="408" y="369"/>
                </a:lnTo>
                <a:lnTo>
                  <a:pt x="403" y="364"/>
                </a:lnTo>
                <a:lnTo>
                  <a:pt x="399" y="359"/>
                </a:lnTo>
                <a:lnTo>
                  <a:pt x="394" y="355"/>
                </a:lnTo>
                <a:lnTo>
                  <a:pt x="394" y="355"/>
                </a:lnTo>
                <a:lnTo>
                  <a:pt x="382" y="346"/>
                </a:lnTo>
                <a:lnTo>
                  <a:pt x="377" y="342"/>
                </a:lnTo>
                <a:lnTo>
                  <a:pt x="377" y="342"/>
                </a:lnTo>
                <a:lnTo>
                  <a:pt x="373" y="339"/>
                </a:lnTo>
                <a:lnTo>
                  <a:pt x="369" y="337"/>
                </a:lnTo>
                <a:lnTo>
                  <a:pt x="369" y="337"/>
                </a:lnTo>
                <a:lnTo>
                  <a:pt x="363" y="330"/>
                </a:lnTo>
                <a:lnTo>
                  <a:pt x="357" y="323"/>
                </a:lnTo>
                <a:lnTo>
                  <a:pt x="357" y="323"/>
                </a:lnTo>
                <a:lnTo>
                  <a:pt x="348" y="298"/>
                </a:lnTo>
                <a:lnTo>
                  <a:pt x="342" y="278"/>
                </a:lnTo>
                <a:lnTo>
                  <a:pt x="337" y="264"/>
                </a:lnTo>
                <a:lnTo>
                  <a:pt x="337" y="264"/>
                </a:lnTo>
                <a:lnTo>
                  <a:pt x="335" y="248"/>
                </a:lnTo>
                <a:lnTo>
                  <a:pt x="334" y="244"/>
                </a:lnTo>
                <a:lnTo>
                  <a:pt x="331" y="241"/>
                </a:lnTo>
                <a:lnTo>
                  <a:pt x="331" y="241"/>
                </a:lnTo>
                <a:lnTo>
                  <a:pt x="323" y="229"/>
                </a:lnTo>
                <a:lnTo>
                  <a:pt x="323" y="229"/>
                </a:lnTo>
                <a:lnTo>
                  <a:pt x="318" y="222"/>
                </a:lnTo>
                <a:lnTo>
                  <a:pt x="315" y="214"/>
                </a:lnTo>
                <a:lnTo>
                  <a:pt x="315" y="214"/>
                </a:lnTo>
                <a:lnTo>
                  <a:pt x="323" y="198"/>
                </a:lnTo>
                <a:lnTo>
                  <a:pt x="331" y="184"/>
                </a:lnTo>
                <a:lnTo>
                  <a:pt x="335" y="179"/>
                </a:lnTo>
                <a:lnTo>
                  <a:pt x="337" y="176"/>
                </a:lnTo>
                <a:lnTo>
                  <a:pt x="337" y="176"/>
                </a:lnTo>
                <a:lnTo>
                  <a:pt x="343" y="174"/>
                </a:lnTo>
                <a:lnTo>
                  <a:pt x="349" y="173"/>
                </a:lnTo>
                <a:lnTo>
                  <a:pt x="355" y="171"/>
                </a:lnTo>
                <a:lnTo>
                  <a:pt x="357" y="170"/>
                </a:lnTo>
                <a:lnTo>
                  <a:pt x="360" y="169"/>
                </a:lnTo>
                <a:lnTo>
                  <a:pt x="360" y="169"/>
                </a:lnTo>
                <a:lnTo>
                  <a:pt x="361" y="167"/>
                </a:lnTo>
                <a:lnTo>
                  <a:pt x="362" y="164"/>
                </a:lnTo>
                <a:lnTo>
                  <a:pt x="363" y="161"/>
                </a:lnTo>
                <a:lnTo>
                  <a:pt x="362" y="157"/>
                </a:lnTo>
                <a:lnTo>
                  <a:pt x="362" y="155"/>
                </a:lnTo>
                <a:lnTo>
                  <a:pt x="362" y="155"/>
                </a:lnTo>
                <a:lnTo>
                  <a:pt x="367" y="150"/>
                </a:lnTo>
                <a:lnTo>
                  <a:pt x="367" y="150"/>
                </a:lnTo>
                <a:lnTo>
                  <a:pt x="370" y="148"/>
                </a:lnTo>
                <a:lnTo>
                  <a:pt x="370" y="147"/>
                </a:lnTo>
                <a:lnTo>
                  <a:pt x="370" y="145"/>
                </a:lnTo>
                <a:lnTo>
                  <a:pt x="370" y="145"/>
                </a:lnTo>
                <a:lnTo>
                  <a:pt x="369" y="143"/>
                </a:lnTo>
                <a:lnTo>
                  <a:pt x="369" y="141"/>
                </a:lnTo>
                <a:lnTo>
                  <a:pt x="369" y="141"/>
                </a:lnTo>
                <a:lnTo>
                  <a:pt x="372" y="136"/>
                </a:lnTo>
                <a:lnTo>
                  <a:pt x="372" y="136"/>
                </a:lnTo>
                <a:lnTo>
                  <a:pt x="373" y="132"/>
                </a:lnTo>
                <a:lnTo>
                  <a:pt x="373" y="129"/>
                </a:lnTo>
                <a:lnTo>
                  <a:pt x="373" y="129"/>
                </a:lnTo>
                <a:lnTo>
                  <a:pt x="372" y="125"/>
                </a:lnTo>
                <a:lnTo>
                  <a:pt x="370" y="123"/>
                </a:lnTo>
                <a:lnTo>
                  <a:pt x="370" y="123"/>
                </a:lnTo>
                <a:lnTo>
                  <a:pt x="375" y="119"/>
                </a:lnTo>
                <a:lnTo>
                  <a:pt x="377" y="116"/>
                </a:lnTo>
                <a:lnTo>
                  <a:pt x="380" y="112"/>
                </a:lnTo>
                <a:lnTo>
                  <a:pt x="380" y="112"/>
                </a:lnTo>
                <a:lnTo>
                  <a:pt x="380" y="108"/>
                </a:lnTo>
                <a:lnTo>
                  <a:pt x="379" y="103"/>
                </a:lnTo>
                <a:lnTo>
                  <a:pt x="376" y="99"/>
                </a:lnTo>
                <a:lnTo>
                  <a:pt x="374" y="96"/>
                </a:lnTo>
                <a:lnTo>
                  <a:pt x="374" y="96"/>
                </a:lnTo>
                <a:lnTo>
                  <a:pt x="368" y="90"/>
                </a:lnTo>
                <a:lnTo>
                  <a:pt x="366" y="85"/>
                </a:lnTo>
                <a:lnTo>
                  <a:pt x="366" y="85"/>
                </a:lnTo>
                <a:lnTo>
                  <a:pt x="367" y="76"/>
                </a:lnTo>
                <a:lnTo>
                  <a:pt x="367" y="76"/>
                </a:lnTo>
                <a:lnTo>
                  <a:pt x="368" y="75"/>
                </a:lnTo>
                <a:lnTo>
                  <a:pt x="372" y="69"/>
                </a:lnTo>
                <a:lnTo>
                  <a:pt x="373" y="65"/>
                </a:lnTo>
                <a:lnTo>
                  <a:pt x="373" y="59"/>
                </a:lnTo>
                <a:lnTo>
                  <a:pt x="372" y="52"/>
                </a:lnTo>
                <a:lnTo>
                  <a:pt x="370" y="45"/>
                </a:lnTo>
                <a:lnTo>
                  <a:pt x="370" y="45"/>
                </a:lnTo>
                <a:lnTo>
                  <a:pt x="367" y="37"/>
                </a:lnTo>
                <a:lnTo>
                  <a:pt x="362" y="28"/>
                </a:lnTo>
                <a:lnTo>
                  <a:pt x="356" y="23"/>
                </a:lnTo>
                <a:lnTo>
                  <a:pt x="349" y="18"/>
                </a:lnTo>
                <a:lnTo>
                  <a:pt x="338" y="10"/>
                </a:lnTo>
                <a:lnTo>
                  <a:pt x="334" y="7"/>
                </a:lnTo>
                <a:lnTo>
                  <a:pt x="334" y="7"/>
                </a:lnTo>
                <a:lnTo>
                  <a:pt x="325" y="5"/>
                </a:lnTo>
                <a:lnTo>
                  <a:pt x="316" y="2"/>
                </a:lnTo>
                <a:lnTo>
                  <a:pt x="303" y="1"/>
                </a:lnTo>
                <a:lnTo>
                  <a:pt x="290" y="0"/>
                </a:lnTo>
                <a:lnTo>
                  <a:pt x="275" y="0"/>
                </a:lnTo>
                <a:lnTo>
                  <a:pt x="260" y="2"/>
                </a:lnTo>
                <a:lnTo>
                  <a:pt x="253" y="5"/>
                </a:lnTo>
                <a:lnTo>
                  <a:pt x="246" y="8"/>
                </a:lnTo>
                <a:lnTo>
                  <a:pt x="246" y="8"/>
                </a:lnTo>
                <a:lnTo>
                  <a:pt x="240" y="12"/>
                </a:lnTo>
                <a:lnTo>
                  <a:pt x="234" y="17"/>
                </a:lnTo>
                <a:lnTo>
                  <a:pt x="225" y="26"/>
                </a:lnTo>
                <a:lnTo>
                  <a:pt x="218" y="37"/>
                </a:lnTo>
                <a:lnTo>
                  <a:pt x="212" y="47"/>
                </a:lnTo>
                <a:lnTo>
                  <a:pt x="207" y="58"/>
                </a:lnTo>
                <a:lnTo>
                  <a:pt x="204" y="69"/>
                </a:lnTo>
                <a:lnTo>
                  <a:pt x="200" y="85"/>
                </a:lnTo>
                <a:lnTo>
                  <a:pt x="200" y="85"/>
                </a:lnTo>
                <a:lnTo>
                  <a:pt x="199" y="99"/>
                </a:lnTo>
                <a:lnTo>
                  <a:pt x="199" y="115"/>
                </a:lnTo>
                <a:lnTo>
                  <a:pt x="201" y="129"/>
                </a:lnTo>
                <a:lnTo>
                  <a:pt x="205" y="141"/>
                </a:lnTo>
                <a:lnTo>
                  <a:pt x="205" y="141"/>
                </a:lnTo>
                <a:lnTo>
                  <a:pt x="212" y="161"/>
                </a:lnTo>
                <a:lnTo>
                  <a:pt x="217" y="175"/>
                </a:lnTo>
                <a:lnTo>
                  <a:pt x="217" y="175"/>
                </a:lnTo>
                <a:lnTo>
                  <a:pt x="218" y="179"/>
                </a:lnTo>
                <a:lnTo>
                  <a:pt x="221" y="181"/>
                </a:lnTo>
                <a:lnTo>
                  <a:pt x="224" y="183"/>
                </a:lnTo>
                <a:lnTo>
                  <a:pt x="225" y="184"/>
                </a:lnTo>
                <a:lnTo>
                  <a:pt x="225" y="1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3B19B3A3-6A0E-412F-927F-576ADB12EA25}"/>
              </a:ext>
            </a:extLst>
          </p:cNvPr>
          <p:cNvSpPr>
            <a:spLocks noEditPoints="1"/>
          </p:cNvSpPr>
          <p:nvPr/>
        </p:nvSpPr>
        <p:spPr bwMode="auto">
          <a:xfrm>
            <a:off x="7947661" y="900960"/>
            <a:ext cx="1340483" cy="1465495"/>
          </a:xfrm>
          <a:custGeom>
            <a:avLst/>
            <a:gdLst>
              <a:gd name="T0" fmla="*/ 990 w 1083"/>
              <a:gd name="T1" fmla="*/ 1104 h 1184"/>
              <a:gd name="T2" fmla="*/ 993 w 1083"/>
              <a:gd name="T3" fmla="*/ 1171 h 1184"/>
              <a:gd name="T4" fmla="*/ 1047 w 1083"/>
              <a:gd name="T5" fmla="*/ 1132 h 1184"/>
              <a:gd name="T6" fmla="*/ 1061 w 1083"/>
              <a:gd name="T7" fmla="*/ 1044 h 1184"/>
              <a:gd name="T8" fmla="*/ 1068 w 1083"/>
              <a:gd name="T9" fmla="*/ 999 h 1184"/>
              <a:gd name="T10" fmla="*/ 1066 w 1083"/>
              <a:gd name="T11" fmla="*/ 915 h 1184"/>
              <a:gd name="T12" fmla="*/ 990 w 1083"/>
              <a:gd name="T13" fmla="*/ 839 h 1184"/>
              <a:gd name="T14" fmla="*/ 905 w 1083"/>
              <a:gd name="T15" fmla="*/ 749 h 1184"/>
              <a:gd name="T16" fmla="*/ 905 w 1083"/>
              <a:gd name="T17" fmla="*/ 660 h 1184"/>
              <a:gd name="T18" fmla="*/ 829 w 1083"/>
              <a:gd name="T19" fmla="*/ 645 h 1184"/>
              <a:gd name="T20" fmla="*/ 791 w 1083"/>
              <a:gd name="T21" fmla="*/ 707 h 1184"/>
              <a:gd name="T22" fmla="*/ 734 w 1083"/>
              <a:gd name="T23" fmla="*/ 675 h 1184"/>
              <a:gd name="T24" fmla="*/ 668 w 1083"/>
              <a:gd name="T25" fmla="*/ 515 h 1184"/>
              <a:gd name="T26" fmla="*/ 645 w 1083"/>
              <a:gd name="T27" fmla="*/ 480 h 1184"/>
              <a:gd name="T28" fmla="*/ 545 w 1083"/>
              <a:gd name="T29" fmla="*/ 485 h 1184"/>
              <a:gd name="T30" fmla="*/ 365 w 1083"/>
              <a:gd name="T31" fmla="*/ 291 h 1184"/>
              <a:gd name="T32" fmla="*/ 351 w 1083"/>
              <a:gd name="T33" fmla="*/ 177 h 1184"/>
              <a:gd name="T34" fmla="*/ 388 w 1083"/>
              <a:gd name="T35" fmla="*/ 133 h 1184"/>
              <a:gd name="T36" fmla="*/ 394 w 1083"/>
              <a:gd name="T37" fmla="*/ 75 h 1184"/>
              <a:gd name="T38" fmla="*/ 344 w 1083"/>
              <a:gd name="T39" fmla="*/ 7 h 1184"/>
              <a:gd name="T40" fmla="*/ 268 w 1083"/>
              <a:gd name="T41" fmla="*/ 15 h 1184"/>
              <a:gd name="T42" fmla="*/ 233 w 1083"/>
              <a:gd name="T43" fmla="*/ 87 h 1184"/>
              <a:gd name="T44" fmla="*/ 227 w 1083"/>
              <a:gd name="T45" fmla="*/ 157 h 1184"/>
              <a:gd name="T46" fmla="*/ 192 w 1083"/>
              <a:gd name="T47" fmla="*/ 211 h 1184"/>
              <a:gd name="T48" fmla="*/ 157 w 1083"/>
              <a:gd name="T49" fmla="*/ 347 h 1184"/>
              <a:gd name="T50" fmla="*/ 119 w 1083"/>
              <a:gd name="T51" fmla="*/ 488 h 1184"/>
              <a:gd name="T52" fmla="*/ 122 w 1083"/>
              <a:gd name="T53" fmla="*/ 623 h 1184"/>
              <a:gd name="T54" fmla="*/ 46 w 1083"/>
              <a:gd name="T55" fmla="*/ 1000 h 1184"/>
              <a:gd name="T56" fmla="*/ 129 w 1083"/>
              <a:gd name="T57" fmla="*/ 991 h 1184"/>
              <a:gd name="T58" fmla="*/ 101 w 1083"/>
              <a:gd name="T59" fmla="*/ 1038 h 1184"/>
              <a:gd name="T60" fmla="*/ 143 w 1083"/>
              <a:gd name="T61" fmla="*/ 1156 h 1184"/>
              <a:gd name="T62" fmla="*/ 162 w 1083"/>
              <a:gd name="T63" fmla="*/ 1112 h 1184"/>
              <a:gd name="T64" fmla="*/ 215 w 1083"/>
              <a:gd name="T65" fmla="*/ 1083 h 1184"/>
              <a:gd name="T66" fmla="*/ 219 w 1083"/>
              <a:gd name="T67" fmla="*/ 1179 h 1184"/>
              <a:gd name="T68" fmla="*/ 342 w 1083"/>
              <a:gd name="T69" fmla="*/ 1184 h 1184"/>
              <a:gd name="T70" fmla="*/ 342 w 1083"/>
              <a:gd name="T71" fmla="*/ 1163 h 1184"/>
              <a:gd name="T72" fmla="*/ 255 w 1083"/>
              <a:gd name="T73" fmla="*/ 1052 h 1184"/>
              <a:gd name="T74" fmla="*/ 312 w 1083"/>
              <a:gd name="T75" fmla="*/ 992 h 1184"/>
              <a:gd name="T76" fmla="*/ 401 w 1083"/>
              <a:gd name="T77" fmla="*/ 967 h 1184"/>
              <a:gd name="T78" fmla="*/ 403 w 1083"/>
              <a:gd name="T79" fmla="*/ 553 h 1184"/>
              <a:gd name="T80" fmla="*/ 451 w 1083"/>
              <a:gd name="T81" fmla="*/ 551 h 1184"/>
              <a:gd name="T82" fmla="*/ 512 w 1083"/>
              <a:gd name="T83" fmla="*/ 651 h 1184"/>
              <a:gd name="T84" fmla="*/ 460 w 1083"/>
              <a:gd name="T85" fmla="*/ 714 h 1184"/>
              <a:gd name="T86" fmla="*/ 460 w 1083"/>
              <a:gd name="T87" fmla="*/ 896 h 1184"/>
              <a:gd name="T88" fmla="*/ 563 w 1083"/>
              <a:gd name="T89" fmla="*/ 934 h 1184"/>
              <a:gd name="T90" fmla="*/ 591 w 1083"/>
              <a:gd name="T91" fmla="*/ 820 h 1184"/>
              <a:gd name="T92" fmla="*/ 704 w 1083"/>
              <a:gd name="T93" fmla="*/ 941 h 1184"/>
              <a:gd name="T94" fmla="*/ 584 w 1083"/>
              <a:gd name="T95" fmla="*/ 1103 h 1184"/>
              <a:gd name="T96" fmla="*/ 581 w 1083"/>
              <a:gd name="T97" fmla="*/ 1167 h 1184"/>
              <a:gd name="T98" fmla="*/ 649 w 1083"/>
              <a:gd name="T99" fmla="*/ 1156 h 1184"/>
              <a:gd name="T100" fmla="*/ 671 w 1083"/>
              <a:gd name="T101" fmla="*/ 1164 h 1184"/>
              <a:gd name="T102" fmla="*/ 738 w 1083"/>
              <a:gd name="T103" fmla="*/ 1158 h 1184"/>
              <a:gd name="T104" fmla="*/ 820 w 1083"/>
              <a:gd name="T105" fmla="*/ 1066 h 1184"/>
              <a:gd name="T106" fmla="*/ 905 w 1083"/>
              <a:gd name="T107" fmla="*/ 1090 h 1184"/>
              <a:gd name="T108" fmla="*/ 867 w 1083"/>
              <a:gd name="T109" fmla="*/ 1142 h 1184"/>
              <a:gd name="T110" fmla="*/ 928 w 1083"/>
              <a:gd name="T111" fmla="*/ 1175 h 1184"/>
              <a:gd name="T112" fmla="*/ 953 w 1083"/>
              <a:gd name="T113" fmla="*/ 1115 h 1184"/>
              <a:gd name="T114" fmla="*/ 983 w 1083"/>
              <a:gd name="T115" fmla="*/ 1077 h 1184"/>
              <a:gd name="T116" fmla="*/ 436 w 1083"/>
              <a:gd name="T117" fmla="*/ 475 h 1184"/>
              <a:gd name="T118" fmla="*/ 381 w 1083"/>
              <a:gd name="T119" fmla="*/ 482 h 1184"/>
              <a:gd name="T120" fmla="*/ 663 w 1083"/>
              <a:gd name="T121" fmla="*/ 1095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3" h="1184">
                <a:moveTo>
                  <a:pt x="995" y="1066"/>
                </a:moveTo>
                <a:lnTo>
                  <a:pt x="1012" y="1098"/>
                </a:lnTo>
                <a:lnTo>
                  <a:pt x="1012" y="1098"/>
                </a:lnTo>
                <a:lnTo>
                  <a:pt x="1014" y="1099"/>
                </a:lnTo>
                <a:lnTo>
                  <a:pt x="1012" y="1098"/>
                </a:lnTo>
                <a:lnTo>
                  <a:pt x="1012" y="1098"/>
                </a:lnTo>
                <a:lnTo>
                  <a:pt x="1010" y="1096"/>
                </a:lnTo>
                <a:lnTo>
                  <a:pt x="1009" y="1095"/>
                </a:lnTo>
                <a:lnTo>
                  <a:pt x="1006" y="1095"/>
                </a:lnTo>
                <a:lnTo>
                  <a:pt x="1003" y="1096"/>
                </a:lnTo>
                <a:lnTo>
                  <a:pt x="999" y="1097"/>
                </a:lnTo>
                <a:lnTo>
                  <a:pt x="995" y="1099"/>
                </a:lnTo>
                <a:lnTo>
                  <a:pt x="990" y="1104"/>
                </a:lnTo>
                <a:lnTo>
                  <a:pt x="990" y="1104"/>
                </a:lnTo>
                <a:lnTo>
                  <a:pt x="984" y="1110"/>
                </a:lnTo>
                <a:lnTo>
                  <a:pt x="978" y="1117"/>
                </a:lnTo>
                <a:lnTo>
                  <a:pt x="975" y="1123"/>
                </a:lnTo>
                <a:lnTo>
                  <a:pt x="972" y="1129"/>
                </a:lnTo>
                <a:lnTo>
                  <a:pt x="971" y="1136"/>
                </a:lnTo>
                <a:lnTo>
                  <a:pt x="971" y="1142"/>
                </a:lnTo>
                <a:lnTo>
                  <a:pt x="972" y="1149"/>
                </a:lnTo>
                <a:lnTo>
                  <a:pt x="976" y="1156"/>
                </a:lnTo>
                <a:lnTo>
                  <a:pt x="976" y="1156"/>
                </a:lnTo>
                <a:lnTo>
                  <a:pt x="980" y="1163"/>
                </a:lnTo>
                <a:lnTo>
                  <a:pt x="986" y="1168"/>
                </a:lnTo>
                <a:lnTo>
                  <a:pt x="993" y="1171"/>
                </a:lnTo>
                <a:lnTo>
                  <a:pt x="1001" y="1174"/>
                </a:lnTo>
                <a:lnTo>
                  <a:pt x="1008" y="1175"/>
                </a:lnTo>
                <a:lnTo>
                  <a:pt x="1015" y="1175"/>
                </a:lnTo>
                <a:lnTo>
                  <a:pt x="1022" y="1173"/>
                </a:lnTo>
                <a:lnTo>
                  <a:pt x="1028" y="1170"/>
                </a:lnTo>
                <a:lnTo>
                  <a:pt x="1028" y="1170"/>
                </a:lnTo>
                <a:lnTo>
                  <a:pt x="1038" y="1163"/>
                </a:lnTo>
                <a:lnTo>
                  <a:pt x="1043" y="1160"/>
                </a:lnTo>
                <a:lnTo>
                  <a:pt x="1047" y="1156"/>
                </a:lnTo>
                <a:lnTo>
                  <a:pt x="1049" y="1151"/>
                </a:lnTo>
                <a:lnTo>
                  <a:pt x="1050" y="1147"/>
                </a:lnTo>
                <a:lnTo>
                  <a:pt x="1050" y="1141"/>
                </a:lnTo>
                <a:lnTo>
                  <a:pt x="1047" y="1132"/>
                </a:lnTo>
                <a:lnTo>
                  <a:pt x="1047" y="1132"/>
                </a:lnTo>
                <a:lnTo>
                  <a:pt x="1038" y="1118"/>
                </a:lnTo>
                <a:lnTo>
                  <a:pt x="1032" y="1110"/>
                </a:lnTo>
                <a:lnTo>
                  <a:pt x="1028" y="1104"/>
                </a:lnTo>
                <a:lnTo>
                  <a:pt x="1018" y="1052"/>
                </a:lnTo>
                <a:lnTo>
                  <a:pt x="1018" y="1052"/>
                </a:lnTo>
                <a:lnTo>
                  <a:pt x="1022" y="1045"/>
                </a:lnTo>
                <a:lnTo>
                  <a:pt x="1024" y="1040"/>
                </a:lnTo>
                <a:lnTo>
                  <a:pt x="1028" y="1038"/>
                </a:lnTo>
                <a:lnTo>
                  <a:pt x="1028" y="1038"/>
                </a:lnTo>
                <a:lnTo>
                  <a:pt x="1036" y="1039"/>
                </a:lnTo>
                <a:lnTo>
                  <a:pt x="1053" y="1043"/>
                </a:lnTo>
                <a:lnTo>
                  <a:pt x="1061" y="1044"/>
                </a:lnTo>
                <a:lnTo>
                  <a:pt x="1069" y="1044"/>
                </a:lnTo>
                <a:lnTo>
                  <a:pt x="1075" y="1043"/>
                </a:lnTo>
                <a:lnTo>
                  <a:pt x="1077" y="1040"/>
                </a:lnTo>
                <a:lnTo>
                  <a:pt x="1080" y="1038"/>
                </a:lnTo>
                <a:lnTo>
                  <a:pt x="1080" y="1038"/>
                </a:lnTo>
                <a:lnTo>
                  <a:pt x="1082" y="1032"/>
                </a:lnTo>
                <a:lnTo>
                  <a:pt x="1083" y="1027"/>
                </a:lnTo>
                <a:lnTo>
                  <a:pt x="1083" y="1021"/>
                </a:lnTo>
                <a:lnTo>
                  <a:pt x="1082" y="1017"/>
                </a:lnTo>
                <a:lnTo>
                  <a:pt x="1079" y="1009"/>
                </a:lnTo>
                <a:lnTo>
                  <a:pt x="1075" y="1005"/>
                </a:lnTo>
                <a:lnTo>
                  <a:pt x="1075" y="1005"/>
                </a:lnTo>
                <a:lnTo>
                  <a:pt x="1068" y="999"/>
                </a:lnTo>
                <a:lnTo>
                  <a:pt x="1064" y="995"/>
                </a:lnTo>
                <a:lnTo>
                  <a:pt x="1061" y="991"/>
                </a:lnTo>
                <a:lnTo>
                  <a:pt x="1061" y="991"/>
                </a:lnTo>
                <a:lnTo>
                  <a:pt x="1060" y="986"/>
                </a:lnTo>
                <a:lnTo>
                  <a:pt x="1060" y="980"/>
                </a:lnTo>
                <a:lnTo>
                  <a:pt x="1060" y="963"/>
                </a:lnTo>
                <a:lnTo>
                  <a:pt x="1061" y="943"/>
                </a:lnTo>
                <a:lnTo>
                  <a:pt x="1061" y="943"/>
                </a:lnTo>
                <a:lnTo>
                  <a:pt x="1064" y="934"/>
                </a:lnTo>
                <a:lnTo>
                  <a:pt x="1066" y="924"/>
                </a:lnTo>
                <a:lnTo>
                  <a:pt x="1066" y="920"/>
                </a:lnTo>
                <a:lnTo>
                  <a:pt x="1066" y="915"/>
                </a:lnTo>
                <a:lnTo>
                  <a:pt x="1066" y="915"/>
                </a:lnTo>
                <a:lnTo>
                  <a:pt x="1063" y="898"/>
                </a:lnTo>
                <a:lnTo>
                  <a:pt x="1061" y="892"/>
                </a:lnTo>
                <a:lnTo>
                  <a:pt x="1056" y="887"/>
                </a:lnTo>
                <a:lnTo>
                  <a:pt x="1056" y="887"/>
                </a:lnTo>
                <a:lnTo>
                  <a:pt x="1050" y="882"/>
                </a:lnTo>
                <a:lnTo>
                  <a:pt x="1043" y="879"/>
                </a:lnTo>
                <a:lnTo>
                  <a:pt x="1023" y="872"/>
                </a:lnTo>
                <a:lnTo>
                  <a:pt x="1023" y="872"/>
                </a:lnTo>
                <a:lnTo>
                  <a:pt x="1017" y="869"/>
                </a:lnTo>
                <a:lnTo>
                  <a:pt x="1011" y="865"/>
                </a:lnTo>
                <a:lnTo>
                  <a:pt x="1002" y="857"/>
                </a:lnTo>
                <a:lnTo>
                  <a:pt x="995" y="847"/>
                </a:lnTo>
                <a:lnTo>
                  <a:pt x="990" y="839"/>
                </a:lnTo>
                <a:lnTo>
                  <a:pt x="990" y="839"/>
                </a:lnTo>
                <a:lnTo>
                  <a:pt x="985" y="833"/>
                </a:lnTo>
                <a:lnTo>
                  <a:pt x="982" y="827"/>
                </a:lnTo>
                <a:lnTo>
                  <a:pt x="977" y="824"/>
                </a:lnTo>
                <a:lnTo>
                  <a:pt x="976" y="820"/>
                </a:lnTo>
                <a:lnTo>
                  <a:pt x="976" y="820"/>
                </a:lnTo>
                <a:lnTo>
                  <a:pt x="975" y="819"/>
                </a:lnTo>
                <a:lnTo>
                  <a:pt x="971" y="817"/>
                </a:lnTo>
                <a:lnTo>
                  <a:pt x="962" y="814"/>
                </a:lnTo>
                <a:lnTo>
                  <a:pt x="947" y="811"/>
                </a:lnTo>
                <a:lnTo>
                  <a:pt x="914" y="754"/>
                </a:lnTo>
                <a:lnTo>
                  <a:pt x="905" y="749"/>
                </a:lnTo>
                <a:lnTo>
                  <a:pt x="905" y="749"/>
                </a:lnTo>
                <a:lnTo>
                  <a:pt x="900" y="748"/>
                </a:lnTo>
                <a:lnTo>
                  <a:pt x="894" y="748"/>
                </a:lnTo>
                <a:lnTo>
                  <a:pt x="886" y="749"/>
                </a:lnTo>
                <a:lnTo>
                  <a:pt x="886" y="749"/>
                </a:lnTo>
                <a:lnTo>
                  <a:pt x="894" y="734"/>
                </a:lnTo>
                <a:lnTo>
                  <a:pt x="901" y="722"/>
                </a:lnTo>
                <a:lnTo>
                  <a:pt x="905" y="712"/>
                </a:lnTo>
                <a:lnTo>
                  <a:pt x="905" y="712"/>
                </a:lnTo>
                <a:lnTo>
                  <a:pt x="907" y="701"/>
                </a:lnTo>
                <a:lnTo>
                  <a:pt x="908" y="686"/>
                </a:lnTo>
                <a:lnTo>
                  <a:pt x="907" y="671"/>
                </a:lnTo>
                <a:lnTo>
                  <a:pt x="907" y="664"/>
                </a:lnTo>
                <a:lnTo>
                  <a:pt x="905" y="660"/>
                </a:lnTo>
                <a:lnTo>
                  <a:pt x="905" y="660"/>
                </a:lnTo>
                <a:lnTo>
                  <a:pt x="902" y="656"/>
                </a:lnTo>
                <a:lnTo>
                  <a:pt x="899" y="652"/>
                </a:lnTo>
                <a:lnTo>
                  <a:pt x="894" y="649"/>
                </a:lnTo>
                <a:lnTo>
                  <a:pt x="889" y="647"/>
                </a:lnTo>
                <a:lnTo>
                  <a:pt x="879" y="643"/>
                </a:lnTo>
                <a:lnTo>
                  <a:pt x="867" y="641"/>
                </a:lnTo>
                <a:lnTo>
                  <a:pt x="867" y="641"/>
                </a:lnTo>
                <a:lnTo>
                  <a:pt x="861" y="641"/>
                </a:lnTo>
                <a:lnTo>
                  <a:pt x="855" y="641"/>
                </a:lnTo>
                <a:lnTo>
                  <a:pt x="843" y="642"/>
                </a:lnTo>
                <a:lnTo>
                  <a:pt x="829" y="645"/>
                </a:lnTo>
                <a:lnTo>
                  <a:pt x="829" y="645"/>
                </a:lnTo>
                <a:lnTo>
                  <a:pt x="823" y="647"/>
                </a:lnTo>
                <a:lnTo>
                  <a:pt x="815" y="650"/>
                </a:lnTo>
                <a:lnTo>
                  <a:pt x="815" y="650"/>
                </a:lnTo>
                <a:lnTo>
                  <a:pt x="810" y="652"/>
                </a:lnTo>
                <a:lnTo>
                  <a:pt x="807" y="655"/>
                </a:lnTo>
                <a:lnTo>
                  <a:pt x="803" y="660"/>
                </a:lnTo>
                <a:lnTo>
                  <a:pt x="801" y="664"/>
                </a:lnTo>
                <a:lnTo>
                  <a:pt x="801" y="664"/>
                </a:lnTo>
                <a:lnTo>
                  <a:pt x="798" y="673"/>
                </a:lnTo>
                <a:lnTo>
                  <a:pt x="797" y="683"/>
                </a:lnTo>
                <a:lnTo>
                  <a:pt x="796" y="697"/>
                </a:lnTo>
                <a:lnTo>
                  <a:pt x="791" y="707"/>
                </a:lnTo>
                <a:lnTo>
                  <a:pt x="791" y="707"/>
                </a:lnTo>
                <a:lnTo>
                  <a:pt x="788" y="717"/>
                </a:lnTo>
                <a:lnTo>
                  <a:pt x="786" y="722"/>
                </a:lnTo>
                <a:lnTo>
                  <a:pt x="786" y="726"/>
                </a:lnTo>
                <a:lnTo>
                  <a:pt x="786" y="726"/>
                </a:lnTo>
                <a:lnTo>
                  <a:pt x="786" y="732"/>
                </a:lnTo>
                <a:lnTo>
                  <a:pt x="786" y="735"/>
                </a:lnTo>
                <a:lnTo>
                  <a:pt x="739" y="735"/>
                </a:lnTo>
                <a:lnTo>
                  <a:pt x="739" y="735"/>
                </a:lnTo>
                <a:lnTo>
                  <a:pt x="737" y="716"/>
                </a:lnTo>
                <a:lnTo>
                  <a:pt x="734" y="700"/>
                </a:lnTo>
                <a:lnTo>
                  <a:pt x="734" y="683"/>
                </a:lnTo>
                <a:lnTo>
                  <a:pt x="734" y="683"/>
                </a:lnTo>
                <a:lnTo>
                  <a:pt x="734" y="675"/>
                </a:lnTo>
                <a:lnTo>
                  <a:pt x="733" y="664"/>
                </a:lnTo>
                <a:lnTo>
                  <a:pt x="729" y="639"/>
                </a:lnTo>
                <a:lnTo>
                  <a:pt x="723" y="613"/>
                </a:lnTo>
                <a:lnTo>
                  <a:pt x="716" y="589"/>
                </a:lnTo>
                <a:lnTo>
                  <a:pt x="716" y="589"/>
                </a:lnTo>
                <a:lnTo>
                  <a:pt x="705" y="553"/>
                </a:lnTo>
                <a:lnTo>
                  <a:pt x="701" y="542"/>
                </a:lnTo>
                <a:lnTo>
                  <a:pt x="699" y="539"/>
                </a:lnTo>
                <a:lnTo>
                  <a:pt x="697" y="537"/>
                </a:lnTo>
                <a:lnTo>
                  <a:pt x="697" y="537"/>
                </a:lnTo>
                <a:lnTo>
                  <a:pt x="673" y="522"/>
                </a:lnTo>
                <a:lnTo>
                  <a:pt x="673" y="522"/>
                </a:lnTo>
                <a:lnTo>
                  <a:pt x="668" y="515"/>
                </a:lnTo>
                <a:lnTo>
                  <a:pt x="663" y="508"/>
                </a:lnTo>
                <a:lnTo>
                  <a:pt x="659" y="499"/>
                </a:lnTo>
                <a:lnTo>
                  <a:pt x="659" y="499"/>
                </a:lnTo>
                <a:lnTo>
                  <a:pt x="658" y="496"/>
                </a:lnTo>
                <a:lnTo>
                  <a:pt x="659" y="494"/>
                </a:lnTo>
                <a:lnTo>
                  <a:pt x="660" y="489"/>
                </a:lnTo>
                <a:lnTo>
                  <a:pt x="666" y="482"/>
                </a:lnTo>
                <a:lnTo>
                  <a:pt x="667" y="480"/>
                </a:lnTo>
                <a:lnTo>
                  <a:pt x="667" y="480"/>
                </a:lnTo>
                <a:lnTo>
                  <a:pt x="665" y="479"/>
                </a:lnTo>
                <a:lnTo>
                  <a:pt x="658" y="479"/>
                </a:lnTo>
                <a:lnTo>
                  <a:pt x="645" y="480"/>
                </a:lnTo>
                <a:lnTo>
                  <a:pt x="645" y="480"/>
                </a:lnTo>
                <a:lnTo>
                  <a:pt x="597" y="485"/>
                </a:lnTo>
                <a:lnTo>
                  <a:pt x="597" y="485"/>
                </a:lnTo>
                <a:lnTo>
                  <a:pt x="596" y="482"/>
                </a:lnTo>
                <a:lnTo>
                  <a:pt x="594" y="476"/>
                </a:lnTo>
                <a:lnTo>
                  <a:pt x="591" y="474"/>
                </a:lnTo>
                <a:lnTo>
                  <a:pt x="588" y="472"/>
                </a:lnTo>
                <a:lnTo>
                  <a:pt x="583" y="470"/>
                </a:lnTo>
                <a:lnTo>
                  <a:pt x="578" y="470"/>
                </a:lnTo>
                <a:lnTo>
                  <a:pt x="578" y="470"/>
                </a:lnTo>
                <a:lnTo>
                  <a:pt x="568" y="473"/>
                </a:lnTo>
                <a:lnTo>
                  <a:pt x="559" y="475"/>
                </a:lnTo>
                <a:lnTo>
                  <a:pt x="552" y="480"/>
                </a:lnTo>
                <a:lnTo>
                  <a:pt x="545" y="485"/>
                </a:lnTo>
                <a:lnTo>
                  <a:pt x="545" y="485"/>
                </a:lnTo>
                <a:lnTo>
                  <a:pt x="535" y="494"/>
                </a:lnTo>
                <a:lnTo>
                  <a:pt x="531" y="499"/>
                </a:lnTo>
                <a:lnTo>
                  <a:pt x="507" y="489"/>
                </a:lnTo>
                <a:lnTo>
                  <a:pt x="507" y="489"/>
                </a:lnTo>
                <a:lnTo>
                  <a:pt x="454" y="423"/>
                </a:lnTo>
                <a:lnTo>
                  <a:pt x="415" y="375"/>
                </a:lnTo>
                <a:lnTo>
                  <a:pt x="401" y="354"/>
                </a:lnTo>
                <a:lnTo>
                  <a:pt x="394" y="343"/>
                </a:lnTo>
                <a:lnTo>
                  <a:pt x="394" y="343"/>
                </a:lnTo>
                <a:lnTo>
                  <a:pt x="384" y="325"/>
                </a:lnTo>
                <a:lnTo>
                  <a:pt x="374" y="306"/>
                </a:lnTo>
                <a:lnTo>
                  <a:pt x="365" y="291"/>
                </a:lnTo>
                <a:lnTo>
                  <a:pt x="361" y="281"/>
                </a:lnTo>
                <a:lnTo>
                  <a:pt x="361" y="281"/>
                </a:lnTo>
                <a:lnTo>
                  <a:pt x="354" y="262"/>
                </a:lnTo>
                <a:lnTo>
                  <a:pt x="347" y="243"/>
                </a:lnTo>
                <a:lnTo>
                  <a:pt x="347" y="243"/>
                </a:lnTo>
                <a:lnTo>
                  <a:pt x="343" y="233"/>
                </a:lnTo>
                <a:lnTo>
                  <a:pt x="342" y="223"/>
                </a:lnTo>
                <a:lnTo>
                  <a:pt x="342" y="210"/>
                </a:lnTo>
                <a:lnTo>
                  <a:pt x="342" y="210"/>
                </a:lnTo>
                <a:lnTo>
                  <a:pt x="344" y="196"/>
                </a:lnTo>
                <a:lnTo>
                  <a:pt x="348" y="187"/>
                </a:lnTo>
                <a:lnTo>
                  <a:pt x="351" y="177"/>
                </a:lnTo>
                <a:lnTo>
                  <a:pt x="351" y="177"/>
                </a:lnTo>
                <a:lnTo>
                  <a:pt x="358" y="176"/>
                </a:lnTo>
                <a:lnTo>
                  <a:pt x="364" y="175"/>
                </a:lnTo>
                <a:lnTo>
                  <a:pt x="370" y="172"/>
                </a:lnTo>
                <a:lnTo>
                  <a:pt x="370" y="172"/>
                </a:lnTo>
                <a:lnTo>
                  <a:pt x="373" y="170"/>
                </a:lnTo>
                <a:lnTo>
                  <a:pt x="374" y="168"/>
                </a:lnTo>
                <a:lnTo>
                  <a:pt x="375" y="161"/>
                </a:lnTo>
                <a:lnTo>
                  <a:pt x="376" y="152"/>
                </a:lnTo>
                <a:lnTo>
                  <a:pt x="380" y="144"/>
                </a:lnTo>
                <a:lnTo>
                  <a:pt x="380" y="144"/>
                </a:lnTo>
                <a:lnTo>
                  <a:pt x="383" y="138"/>
                </a:lnTo>
                <a:lnTo>
                  <a:pt x="387" y="136"/>
                </a:lnTo>
                <a:lnTo>
                  <a:pt x="388" y="133"/>
                </a:lnTo>
                <a:lnTo>
                  <a:pt x="389" y="125"/>
                </a:lnTo>
                <a:lnTo>
                  <a:pt x="389" y="125"/>
                </a:lnTo>
                <a:lnTo>
                  <a:pt x="390" y="107"/>
                </a:lnTo>
                <a:lnTo>
                  <a:pt x="390" y="101"/>
                </a:lnTo>
                <a:lnTo>
                  <a:pt x="389" y="97"/>
                </a:lnTo>
                <a:lnTo>
                  <a:pt x="389" y="97"/>
                </a:lnTo>
                <a:lnTo>
                  <a:pt x="388" y="92"/>
                </a:lnTo>
                <a:lnTo>
                  <a:pt x="388" y="87"/>
                </a:lnTo>
                <a:lnTo>
                  <a:pt x="389" y="83"/>
                </a:lnTo>
                <a:lnTo>
                  <a:pt x="389" y="83"/>
                </a:lnTo>
                <a:lnTo>
                  <a:pt x="390" y="81"/>
                </a:lnTo>
                <a:lnTo>
                  <a:pt x="391" y="79"/>
                </a:lnTo>
                <a:lnTo>
                  <a:pt x="394" y="75"/>
                </a:lnTo>
                <a:lnTo>
                  <a:pt x="394" y="68"/>
                </a:lnTo>
                <a:lnTo>
                  <a:pt x="394" y="68"/>
                </a:lnTo>
                <a:lnTo>
                  <a:pt x="393" y="60"/>
                </a:lnTo>
                <a:lnTo>
                  <a:pt x="391" y="52"/>
                </a:lnTo>
                <a:lnTo>
                  <a:pt x="389" y="47"/>
                </a:lnTo>
                <a:lnTo>
                  <a:pt x="387" y="41"/>
                </a:lnTo>
                <a:lnTo>
                  <a:pt x="382" y="34"/>
                </a:lnTo>
                <a:lnTo>
                  <a:pt x="375" y="26"/>
                </a:lnTo>
                <a:lnTo>
                  <a:pt x="375" y="26"/>
                </a:lnTo>
                <a:lnTo>
                  <a:pt x="367" y="19"/>
                </a:lnTo>
                <a:lnTo>
                  <a:pt x="360" y="13"/>
                </a:lnTo>
                <a:lnTo>
                  <a:pt x="351" y="9"/>
                </a:lnTo>
                <a:lnTo>
                  <a:pt x="344" y="7"/>
                </a:lnTo>
                <a:lnTo>
                  <a:pt x="337" y="7"/>
                </a:lnTo>
                <a:lnTo>
                  <a:pt x="332" y="7"/>
                </a:lnTo>
                <a:lnTo>
                  <a:pt x="328" y="7"/>
                </a:lnTo>
                <a:lnTo>
                  <a:pt x="328" y="7"/>
                </a:lnTo>
                <a:lnTo>
                  <a:pt x="323" y="5"/>
                </a:lnTo>
                <a:lnTo>
                  <a:pt x="317" y="2"/>
                </a:lnTo>
                <a:lnTo>
                  <a:pt x="309" y="0"/>
                </a:lnTo>
                <a:lnTo>
                  <a:pt x="299" y="1"/>
                </a:lnTo>
                <a:lnTo>
                  <a:pt x="293" y="1"/>
                </a:lnTo>
                <a:lnTo>
                  <a:pt x="287" y="3"/>
                </a:lnTo>
                <a:lnTo>
                  <a:pt x="281" y="6"/>
                </a:lnTo>
                <a:lnTo>
                  <a:pt x="276" y="10"/>
                </a:lnTo>
                <a:lnTo>
                  <a:pt x="268" y="15"/>
                </a:lnTo>
                <a:lnTo>
                  <a:pt x="261" y="21"/>
                </a:lnTo>
                <a:lnTo>
                  <a:pt x="261" y="21"/>
                </a:lnTo>
                <a:lnTo>
                  <a:pt x="250" y="34"/>
                </a:lnTo>
                <a:lnTo>
                  <a:pt x="242" y="46"/>
                </a:lnTo>
                <a:lnTo>
                  <a:pt x="239" y="55"/>
                </a:lnTo>
                <a:lnTo>
                  <a:pt x="238" y="64"/>
                </a:lnTo>
                <a:lnTo>
                  <a:pt x="239" y="70"/>
                </a:lnTo>
                <a:lnTo>
                  <a:pt x="240" y="74"/>
                </a:lnTo>
                <a:lnTo>
                  <a:pt x="242" y="78"/>
                </a:lnTo>
                <a:lnTo>
                  <a:pt x="242" y="78"/>
                </a:lnTo>
                <a:lnTo>
                  <a:pt x="238" y="80"/>
                </a:lnTo>
                <a:lnTo>
                  <a:pt x="235" y="83"/>
                </a:lnTo>
                <a:lnTo>
                  <a:pt x="233" y="87"/>
                </a:lnTo>
                <a:lnTo>
                  <a:pt x="233" y="87"/>
                </a:lnTo>
                <a:lnTo>
                  <a:pt x="233" y="92"/>
                </a:lnTo>
                <a:lnTo>
                  <a:pt x="235" y="97"/>
                </a:lnTo>
                <a:lnTo>
                  <a:pt x="238" y="101"/>
                </a:lnTo>
                <a:lnTo>
                  <a:pt x="238" y="101"/>
                </a:lnTo>
                <a:lnTo>
                  <a:pt x="238" y="101"/>
                </a:lnTo>
                <a:lnTo>
                  <a:pt x="239" y="104"/>
                </a:lnTo>
                <a:lnTo>
                  <a:pt x="239" y="109"/>
                </a:lnTo>
                <a:lnTo>
                  <a:pt x="238" y="116"/>
                </a:lnTo>
                <a:lnTo>
                  <a:pt x="238" y="116"/>
                </a:lnTo>
                <a:lnTo>
                  <a:pt x="235" y="126"/>
                </a:lnTo>
                <a:lnTo>
                  <a:pt x="232" y="142"/>
                </a:lnTo>
                <a:lnTo>
                  <a:pt x="227" y="157"/>
                </a:lnTo>
                <a:lnTo>
                  <a:pt x="224" y="165"/>
                </a:lnTo>
                <a:lnTo>
                  <a:pt x="219" y="172"/>
                </a:lnTo>
                <a:lnTo>
                  <a:pt x="219" y="172"/>
                </a:lnTo>
                <a:lnTo>
                  <a:pt x="213" y="180"/>
                </a:lnTo>
                <a:lnTo>
                  <a:pt x="208" y="184"/>
                </a:lnTo>
                <a:lnTo>
                  <a:pt x="198" y="194"/>
                </a:lnTo>
                <a:lnTo>
                  <a:pt x="189" y="198"/>
                </a:lnTo>
                <a:lnTo>
                  <a:pt x="186" y="201"/>
                </a:lnTo>
                <a:lnTo>
                  <a:pt x="200" y="206"/>
                </a:lnTo>
                <a:lnTo>
                  <a:pt x="200" y="206"/>
                </a:lnTo>
                <a:lnTo>
                  <a:pt x="198" y="207"/>
                </a:lnTo>
                <a:lnTo>
                  <a:pt x="194" y="209"/>
                </a:lnTo>
                <a:lnTo>
                  <a:pt x="192" y="211"/>
                </a:lnTo>
                <a:lnTo>
                  <a:pt x="189" y="215"/>
                </a:lnTo>
                <a:lnTo>
                  <a:pt x="187" y="220"/>
                </a:lnTo>
                <a:lnTo>
                  <a:pt x="186" y="224"/>
                </a:lnTo>
                <a:lnTo>
                  <a:pt x="186" y="224"/>
                </a:lnTo>
                <a:lnTo>
                  <a:pt x="186" y="232"/>
                </a:lnTo>
                <a:lnTo>
                  <a:pt x="186" y="240"/>
                </a:lnTo>
                <a:lnTo>
                  <a:pt x="187" y="259"/>
                </a:lnTo>
                <a:lnTo>
                  <a:pt x="190" y="281"/>
                </a:lnTo>
                <a:lnTo>
                  <a:pt x="190" y="281"/>
                </a:lnTo>
                <a:lnTo>
                  <a:pt x="180" y="300"/>
                </a:lnTo>
                <a:lnTo>
                  <a:pt x="168" y="321"/>
                </a:lnTo>
                <a:lnTo>
                  <a:pt x="157" y="347"/>
                </a:lnTo>
                <a:lnTo>
                  <a:pt x="157" y="347"/>
                </a:lnTo>
                <a:lnTo>
                  <a:pt x="148" y="375"/>
                </a:lnTo>
                <a:lnTo>
                  <a:pt x="140" y="399"/>
                </a:lnTo>
                <a:lnTo>
                  <a:pt x="129" y="433"/>
                </a:lnTo>
                <a:lnTo>
                  <a:pt x="129" y="433"/>
                </a:lnTo>
                <a:lnTo>
                  <a:pt x="123" y="444"/>
                </a:lnTo>
                <a:lnTo>
                  <a:pt x="115" y="460"/>
                </a:lnTo>
                <a:lnTo>
                  <a:pt x="112" y="467"/>
                </a:lnTo>
                <a:lnTo>
                  <a:pt x="111" y="474"/>
                </a:lnTo>
                <a:lnTo>
                  <a:pt x="111" y="480"/>
                </a:lnTo>
                <a:lnTo>
                  <a:pt x="112" y="482"/>
                </a:lnTo>
                <a:lnTo>
                  <a:pt x="115" y="485"/>
                </a:lnTo>
                <a:lnTo>
                  <a:pt x="115" y="485"/>
                </a:lnTo>
                <a:lnTo>
                  <a:pt x="119" y="488"/>
                </a:lnTo>
                <a:lnTo>
                  <a:pt x="124" y="489"/>
                </a:lnTo>
                <a:lnTo>
                  <a:pt x="132" y="492"/>
                </a:lnTo>
                <a:lnTo>
                  <a:pt x="140" y="493"/>
                </a:lnTo>
                <a:lnTo>
                  <a:pt x="143" y="494"/>
                </a:lnTo>
                <a:lnTo>
                  <a:pt x="143" y="494"/>
                </a:lnTo>
                <a:lnTo>
                  <a:pt x="147" y="498"/>
                </a:lnTo>
                <a:lnTo>
                  <a:pt x="151" y="505"/>
                </a:lnTo>
                <a:lnTo>
                  <a:pt x="157" y="513"/>
                </a:lnTo>
                <a:lnTo>
                  <a:pt x="157" y="513"/>
                </a:lnTo>
                <a:lnTo>
                  <a:pt x="154" y="528"/>
                </a:lnTo>
                <a:lnTo>
                  <a:pt x="148" y="551"/>
                </a:lnTo>
                <a:lnTo>
                  <a:pt x="148" y="551"/>
                </a:lnTo>
                <a:lnTo>
                  <a:pt x="122" y="623"/>
                </a:lnTo>
                <a:lnTo>
                  <a:pt x="69" y="772"/>
                </a:lnTo>
                <a:lnTo>
                  <a:pt x="41" y="851"/>
                </a:lnTo>
                <a:lnTo>
                  <a:pt x="19" y="921"/>
                </a:lnTo>
                <a:lnTo>
                  <a:pt x="9" y="948"/>
                </a:lnTo>
                <a:lnTo>
                  <a:pt x="4" y="970"/>
                </a:lnTo>
                <a:lnTo>
                  <a:pt x="1" y="985"/>
                </a:lnTo>
                <a:lnTo>
                  <a:pt x="0" y="988"/>
                </a:lnTo>
                <a:lnTo>
                  <a:pt x="1" y="991"/>
                </a:lnTo>
                <a:lnTo>
                  <a:pt x="1" y="991"/>
                </a:lnTo>
                <a:lnTo>
                  <a:pt x="7" y="993"/>
                </a:lnTo>
                <a:lnTo>
                  <a:pt x="14" y="995"/>
                </a:lnTo>
                <a:lnTo>
                  <a:pt x="31" y="999"/>
                </a:lnTo>
                <a:lnTo>
                  <a:pt x="46" y="1000"/>
                </a:lnTo>
                <a:lnTo>
                  <a:pt x="51" y="1000"/>
                </a:lnTo>
                <a:lnTo>
                  <a:pt x="53" y="1000"/>
                </a:lnTo>
                <a:lnTo>
                  <a:pt x="53" y="1000"/>
                </a:lnTo>
                <a:lnTo>
                  <a:pt x="56" y="999"/>
                </a:lnTo>
                <a:lnTo>
                  <a:pt x="60" y="999"/>
                </a:lnTo>
                <a:lnTo>
                  <a:pt x="76" y="1000"/>
                </a:lnTo>
                <a:lnTo>
                  <a:pt x="92" y="1000"/>
                </a:lnTo>
                <a:lnTo>
                  <a:pt x="105" y="1000"/>
                </a:lnTo>
                <a:lnTo>
                  <a:pt x="105" y="1000"/>
                </a:lnTo>
                <a:lnTo>
                  <a:pt x="114" y="999"/>
                </a:lnTo>
                <a:lnTo>
                  <a:pt x="121" y="996"/>
                </a:lnTo>
                <a:lnTo>
                  <a:pt x="127" y="994"/>
                </a:lnTo>
                <a:lnTo>
                  <a:pt x="129" y="991"/>
                </a:lnTo>
                <a:lnTo>
                  <a:pt x="129" y="991"/>
                </a:lnTo>
                <a:lnTo>
                  <a:pt x="135" y="981"/>
                </a:lnTo>
                <a:lnTo>
                  <a:pt x="138" y="976"/>
                </a:lnTo>
                <a:lnTo>
                  <a:pt x="171" y="976"/>
                </a:lnTo>
                <a:lnTo>
                  <a:pt x="171" y="976"/>
                </a:lnTo>
                <a:lnTo>
                  <a:pt x="151" y="998"/>
                </a:lnTo>
                <a:lnTo>
                  <a:pt x="136" y="1014"/>
                </a:lnTo>
                <a:lnTo>
                  <a:pt x="129" y="1020"/>
                </a:lnTo>
                <a:lnTo>
                  <a:pt x="124" y="1024"/>
                </a:lnTo>
                <a:lnTo>
                  <a:pt x="124" y="1024"/>
                </a:lnTo>
                <a:lnTo>
                  <a:pt x="114" y="1030"/>
                </a:lnTo>
                <a:lnTo>
                  <a:pt x="101" y="1038"/>
                </a:lnTo>
                <a:lnTo>
                  <a:pt x="101" y="1038"/>
                </a:lnTo>
                <a:lnTo>
                  <a:pt x="93" y="1044"/>
                </a:lnTo>
                <a:lnTo>
                  <a:pt x="89" y="1048"/>
                </a:lnTo>
                <a:lnTo>
                  <a:pt x="88" y="1054"/>
                </a:lnTo>
                <a:lnTo>
                  <a:pt x="86" y="1061"/>
                </a:lnTo>
                <a:lnTo>
                  <a:pt x="86" y="1061"/>
                </a:lnTo>
                <a:lnTo>
                  <a:pt x="88" y="1069"/>
                </a:lnTo>
                <a:lnTo>
                  <a:pt x="92" y="1079"/>
                </a:lnTo>
                <a:lnTo>
                  <a:pt x="101" y="1093"/>
                </a:lnTo>
                <a:lnTo>
                  <a:pt x="109" y="1110"/>
                </a:lnTo>
                <a:lnTo>
                  <a:pt x="118" y="1125"/>
                </a:lnTo>
                <a:lnTo>
                  <a:pt x="128" y="1140"/>
                </a:lnTo>
                <a:lnTo>
                  <a:pt x="136" y="1150"/>
                </a:lnTo>
                <a:lnTo>
                  <a:pt x="143" y="1156"/>
                </a:lnTo>
                <a:lnTo>
                  <a:pt x="143" y="1156"/>
                </a:lnTo>
                <a:lnTo>
                  <a:pt x="166" y="1170"/>
                </a:lnTo>
                <a:lnTo>
                  <a:pt x="175" y="1176"/>
                </a:lnTo>
                <a:lnTo>
                  <a:pt x="179" y="1176"/>
                </a:lnTo>
                <a:lnTo>
                  <a:pt x="181" y="1175"/>
                </a:lnTo>
                <a:lnTo>
                  <a:pt x="181" y="1175"/>
                </a:lnTo>
                <a:lnTo>
                  <a:pt x="182" y="1171"/>
                </a:lnTo>
                <a:lnTo>
                  <a:pt x="182" y="1167"/>
                </a:lnTo>
                <a:lnTo>
                  <a:pt x="177" y="1151"/>
                </a:lnTo>
                <a:lnTo>
                  <a:pt x="173" y="1136"/>
                </a:lnTo>
                <a:lnTo>
                  <a:pt x="167" y="1123"/>
                </a:lnTo>
                <a:lnTo>
                  <a:pt x="167" y="1123"/>
                </a:lnTo>
                <a:lnTo>
                  <a:pt x="162" y="1112"/>
                </a:lnTo>
                <a:lnTo>
                  <a:pt x="162" y="1108"/>
                </a:lnTo>
                <a:lnTo>
                  <a:pt x="162" y="1099"/>
                </a:lnTo>
                <a:lnTo>
                  <a:pt x="162" y="1099"/>
                </a:lnTo>
                <a:lnTo>
                  <a:pt x="163" y="1090"/>
                </a:lnTo>
                <a:lnTo>
                  <a:pt x="164" y="1084"/>
                </a:lnTo>
                <a:lnTo>
                  <a:pt x="171" y="1061"/>
                </a:lnTo>
                <a:lnTo>
                  <a:pt x="171" y="1061"/>
                </a:lnTo>
                <a:lnTo>
                  <a:pt x="177" y="1045"/>
                </a:lnTo>
                <a:lnTo>
                  <a:pt x="184" y="1031"/>
                </a:lnTo>
                <a:lnTo>
                  <a:pt x="190" y="1019"/>
                </a:lnTo>
                <a:lnTo>
                  <a:pt x="190" y="1019"/>
                </a:lnTo>
                <a:lnTo>
                  <a:pt x="205" y="1056"/>
                </a:lnTo>
                <a:lnTo>
                  <a:pt x="215" y="1083"/>
                </a:lnTo>
                <a:lnTo>
                  <a:pt x="218" y="1092"/>
                </a:lnTo>
                <a:lnTo>
                  <a:pt x="219" y="1099"/>
                </a:lnTo>
                <a:lnTo>
                  <a:pt x="219" y="1099"/>
                </a:lnTo>
                <a:lnTo>
                  <a:pt x="215" y="1116"/>
                </a:lnTo>
                <a:lnTo>
                  <a:pt x="214" y="1127"/>
                </a:lnTo>
                <a:lnTo>
                  <a:pt x="214" y="1137"/>
                </a:lnTo>
                <a:lnTo>
                  <a:pt x="214" y="1137"/>
                </a:lnTo>
                <a:lnTo>
                  <a:pt x="215" y="1149"/>
                </a:lnTo>
                <a:lnTo>
                  <a:pt x="218" y="1160"/>
                </a:lnTo>
                <a:lnTo>
                  <a:pt x="219" y="1169"/>
                </a:lnTo>
                <a:lnTo>
                  <a:pt x="219" y="1175"/>
                </a:lnTo>
                <a:lnTo>
                  <a:pt x="219" y="1175"/>
                </a:lnTo>
                <a:lnTo>
                  <a:pt x="219" y="1179"/>
                </a:lnTo>
                <a:lnTo>
                  <a:pt x="221" y="1181"/>
                </a:lnTo>
                <a:lnTo>
                  <a:pt x="224" y="1184"/>
                </a:lnTo>
                <a:lnTo>
                  <a:pt x="252" y="1184"/>
                </a:lnTo>
                <a:lnTo>
                  <a:pt x="257" y="1170"/>
                </a:lnTo>
                <a:lnTo>
                  <a:pt x="257" y="1170"/>
                </a:lnTo>
                <a:lnTo>
                  <a:pt x="265" y="1173"/>
                </a:lnTo>
                <a:lnTo>
                  <a:pt x="273" y="1176"/>
                </a:lnTo>
                <a:lnTo>
                  <a:pt x="280" y="1180"/>
                </a:lnTo>
                <a:lnTo>
                  <a:pt x="280" y="1180"/>
                </a:lnTo>
                <a:lnTo>
                  <a:pt x="285" y="1181"/>
                </a:lnTo>
                <a:lnTo>
                  <a:pt x="292" y="1182"/>
                </a:lnTo>
                <a:lnTo>
                  <a:pt x="310" y="1183"/>
                </a:lnTo>
                <a:lnTo>
                  <a:pt x="342" y="1184"/>
                </a:lnTo>
                <a:lnTo>
                  <a:pt x="342" y="1184"/>
                </a:lnTo>
                <a:lnTo>
                  <a:pt x="347" y="1184"/>
                </a:lnTo>
                <a:lnTo>
                  <a:pt x="351" y="1183"/>
                </a:lnTo>
                <a:lnTo>
                  <a:pt x="360" y="1179"/>
                </a:lnTo>
                <a:lnTo>
                  <a:pt x="363" y="1177"/>
                </a:lnTo>
                <a:lnTo>
                  <a:pt x="365" y="1175"/>
                </a:lnTo>
                <a:lnTo>
                  <a:pt x="365" y="1173"/>
                </a:lnTo>
                <a:lnTo>
                  <a:pt x="365" y="1170"/>
                </a:lnTo>
                <a:lnTo>
                  <a:pt x="365" y="1170"/>
                </a:lnTo>
                <a:lnTo>
                  <a:pt x="364" y="1169"/>
                </a:lnTo>
                <a:lnTo>
                  <a:pt x="362" y="1168"/>
                </a:lnTo>
                <a:lnTo>
                  <a:pt x="355" y="1167"/>
                </a:lnTo>
                <a:lnTo>
                  <a:pt x="342" y="1163"/>
                </a:lnTo>
                <a:lnTo>
                  <a:pt x="331" y="1158"/>
                </a:lnTo>
                <a:lnTo>
                  <a:pt x="318" y="1151"/>
                </a:lnTo>
                <a:lnTo>
                  <a:pt x="318" y="1151"/>
                </a:lnTo>
                <a:lnTo>
                  <a:pt x="294" y="1138"/>
                </a:lnTo>
                <a:lnTo>
                  <a:pt x="285" y="1132"/>
                </a:lnTo>
                <a:lnTo>
                  <a:pt x="279" y="1125"/>
                </a:lnTo>
                <a:lnTo>
                  <a:pt x="273" y="1118"/>
                </a:lnTo>
                <a:lnTo>
                  <a:pt x="268" y="1110"/>
                </a:lnTo>
                <a:lnTo>
                  <a:pt x="265" y="1099"/>
                </a:lnTo>
                <a:lnTo>
                  <a:pt x="261" y="1085"/>
                </a:lnTo>
                <a:lnTo>
                  <a:pt x="261" y="1085"/>
                </a:lnTo>
                <a:lnTo>
                  <a:pt x="258" y="1069"/>
                </a:lnTo>
                <a:lnTo>
                  <a:pt x="255" y="1052"/>
                </a:lnTo>
                <a:lnTo>
                  <a:pt x="253" y="1020"/>
                </a:lnTo>
                <a:lnTo>
                  <a:pt x="252" y="995"/>
                </a:lnTo>
                <a:lnTo>
                  <a:pt x="252" y="986"/>
                </a:lnTo>
                <a:lnTo>
                  <a:pt x="252" y="986"/>
                </a:lnTo>
                <a:lnTo>
                  <a:pt x="255" y="988"/>
                </a:lnTo>
                <a:lnTo>
                  <a:pt x="264" y="992"/>
                </a:lnTo>
                <a:lnTo>
                  <a:pt x="270" y="994"/>
                </a:lnTo>
                <a:lnTo>
                  <a:pt x="278" y="995"/>
                </a:lnTo>
                <a:lnTo>
                  <a:pt x="285" y="996"/>
                </a:lnTo>
                <a:lnTo>
                  <a:pt x="294" y="995"/>
                </a:lnTo>
                <a:lnTo>
                  <a:pt x="294" y="995"/>
                </a:lnTo>
                <a:lnTo>
                  <a:pt x="304" y="994"/>
                </a:lnTo>
                <a:lnTo>
                  <a:pt x="312" y="992"/>
                </a:lnTo>
                <a:lnTo>
                  <a:pt x="330" y="986"/>
                </a:lnTo>
                <a:lnTo>
                  <a:pt x="344" y="980"/>
                </a:lnTo>
                <a:lnTo>
                  <a:pt x="356" y="976"/>
                </a:lnTo>
                <a:lnTo>
                  <a:pt x="356" y="976"/>
                </a:lnTo>
                <a:lnTo>
                  <a:pt x="365" y="975"/>
                </a:lnTo>
                <a:lnTo>
                  <a:pt x="375" y="975"/>
                </a:lnTo>
                <a:lnTo>
                  <a:pt x="383" y="974"/>
                </a:lnTo>
                <a:lnTo>
                  <a:pt x="387" y="973"/>
                </a:lnTo>
                <a:lnTo>
                  <a:pt x="389" y="972"/>
                </a:lnTo>
                <a:lnTo>
                  <a:pt x="389" y="972"/>
                </a:lnTo>
                <a:lnTo>
                  <a:pt x="395" y="969"/>
                </a:lnTo>
                <a:lnTo>
                  <a:pt x="400" y="968"/>
                </a:lnTo>
                <a:lnTo>
                  <a:pt x="401" y="967"/>
                </a:lnTo>
                <a:lnTo>
                  <a:pt x="402" y="965"/>
                </a:lnTo>
                <a:lnTo>
                  <a:pt x="403" y="962"/>
                </a:lnTo>
                <a:lnTo>
                  <a:pt x="403" y="957"/>
                </a:lnTo>
                <a:lnTo>
                  <a:pt x="403" y="957"/>
                </a:lnTo>
                <a:lnTo>
                  <a:pt x="399" y="891"/>
                </a:lnTo>
                <a:lnTo>
                  <a:pt x="399" y="891"/>
                </a:lnTo>
                <a:lnTo>
                  <a:pt x="393" y="840"/>
                </a:lnTo>
                <a:lnTo>
                  <a:pt x="382" y="751"/>
                </a:lnTo>
                <a:lnTo>
                  <a:pt x="365" y="626"/>
                </a:lnTo>
                <a:lnTo>
                  <a:pt x="356" y="537"/>
                </a:lnTo>
                <a:lnTo>
                  <a:pt x="356" y="537"/>
                </a:lnTo>
                <a:lnTo>
                  <a:pt x="383" y="546"/>
                </a:lnTo>
                <a:lnTo>
                  <a:pt x="403" y="553"/>
                </a:lnTo>
                <a:lnTo>
                  <a:pt x="413" y="555"/>
                </a:lnTo>
                <a:lnTo>
                  <a:pt x="413" y="555"/>
                </a:lnTo>
                <a:lnTo>
                  <a:pt x="419" y="553"/>
                </a:lnTo>
                <a:lnTo>
                  <a:pt x="421" y="552"/>
                </a:lnTo>
                <a:lnTo>
                  <a:pt x="422" y="552"/>
                </a:lnTo>
                <a:lnTo>
                  <a:pt x="422" y="551"/>
                </a:lnTo>
                <a:lnTo>
                  <a:pt x="422" y="551"/>
                </a:lnTo>
                <a:lnTo>
                  <a:pt x="422" y="550"/>
                </a:lnTo>
                <a:lnTo>
                  <a:pt x="423" y="550"/>
                </a:lnTo>
                <a:lnTo>
                  <a:pt x="426" y="550"/>
                </a:lnTo>
                <a:lnTo>
                  <a:pt x="436" y="551"/>
                </a:lnTo>
                <a:lnTo>
                  <a:pt x="451" y="551"/>
                </a:lnTo>
                <a:lnTo>
                  <a:pt x="451" y="551"/>
                </a:lnTo>
                <a:lnTo>
                  <a:pt x="459" y="557"/>
                </a:lnTo>
                <a:lnTo>
                  <a:pt x="465" y="560"/>
                </a:lnTo>
                <a:lnTo>
                  <a:pt x="467" y="561"/>
                </a:lnTo>
                <a:lnTo>
                  <a:pt x="470" y="560"/>
                </a:lnTo>
                <a:lnTo>
                  <a:pt x="470" y="560"/>
                </a:lnTo>
                <a:lnTo>
                  <a:pt x="474" y="558"/>
                </a:lnTo>
                <a:lnTo>
                  <a:pt x="481" y="557"/>
                </a:lnTo>
                <a:lnTo>
                  <a:pt x="488" y="555"/>
                </a:lnTo>
                <a:lnTo>
                  <a:pt x="517" y="612"/>
                </a:lnTo>
                <a:lnTo>
                  <a:pt x="517" y="612"/>
                </a:lnTo>
                <a:lnTo>
                  <a:pt x="513" y="629"/>
                </a:lnTo>
                <a:lnTo>
                  <a:pt x="512" y="644"/>
                </a:lnTo>
                <a:lnTo>
                  <a:pt x="512" y="651"/>
                </a:lnTo>
                <a:lnTo>
                  <a:pt x="512" y="660"/>
                </a:lnTo>
                <a:lnTo>
                  <a:pt x="512" y="660"/>
                </a:lnTo>
                <a:lnTo>
                  <a:pt x="513" y="671"/>
                </a:lnTo>
                <a:lnTo>
                  <a:pt x="516" y="678"/>
                </a:lnTo>
                <a:lnTo>
                  <a:pt x="517" y="683"/>
                </a:lnTo>
                <a:lnTo>
                  <a:pt x="517" y="683"/>
                </a:lnTo>
                <a:lnTo>
                  <a:pt x="498" y="690"/>
                </a:lnTo>
                <a:lnTo>
                  <a:pt x="484" y="696"/>
                </a:lnTo>
                <a:lnTo>
                  <a:pt x="478" y="700"/>
                </a:lnTo>
                <a:lnTo>
                  <a:pt x="474" y="702"/>
                </a:lnTo>
                <a:lnTo>
                  <a:pt x="474" y="702"/>
                </a:lnTo>
                <a:lnTo>
                  <a:pt x="468" y="707"/>
                </a:lnTo>
                <a:lnTo>
                  <a:pt x="460" y="714"/>
                </a:lnTo>
                <a:lnTo>
                  <a:pt x="457" y="719"/>
                </a:lnTo>
                <a:lnTo>
                  <a:pt x="453" y="725"/>
                </a:lnTo>
                <a:lnTo>
                  <a:pt x="449" y="732"/>
                </a:lnTo>
                <a:lnTo>
                  <a:pt x="446" y="740"/>
                </a:lnTo>
                <a:lnTo>
                  <a:pt x="446" y="740"/>
                </a:lnTo>
                <a:lnTo>
                  <a:pt x="445" y="746"/>
                </a:lnTo>
                <a:lnTo>
                  <a:pt x="445" y="753"/>
                </a:lnTo>
                <a:lnTo>
                  <a:pt x="445" y="772"/>
                </a:lnTo>
                <a:lnTo>
                  <a:pt x="446" y="793"/>
                </a:lnTo>
                <a:lnTo>
                  <a:pt x="448" y="818"/>
                </a:lnTo>
                <a:lnTo>
                  <a:pt x="455" y="864"/>
                </a:lnTo>
                <a:lnTo>
                  <a:pt x="460" y="896"/>
                </a:lnTo>
                <a:lnTo>
                  <a:pt x="460" y="896"/>
                </a:lnTo>
                <a:lnTo>
                  <a:pt x="461" y="901"/>
                </a:lnTo>
                <a:lnTo>
                  <a:pt x="464" y="905"/>
                </a:lnTo>
                <a:lnTo>
                  <a:pt x="470" y="914"/>
                </a:lnTo>
                <a:lnTo>
                  <a:pt x="479" y="921"/>
                </a:lnTo>
                <a:lnTo>
                  <a:pt x="490" y="927"/>
                </a:lnTo>
                <a:lnTo>
                  <a:pt x="501" y="933"/>
                </a:lnTo>
                <a:lnTo>
                  <a:pt x="513" y="936"/>
                </a:lnTo>
                <a:lnTo>
                  <a:pt x="525" y="939"/>
                </a:lnTo>
                <a:lnTo>
                  <a:pt x="536" y="939"/>
                </a:lnTo>
                <a:lnTo>
                  <a:pt x="536" y="939"/>
                </a:lnTo>
                <a:lnTo>
                  <a:pt x="552" y="937"/>
                </a:lnTo>
                <a:lnTo>
                  <a:pt x="558" y="936"/>
                </a:lnTo>
                <a:lnTo>
                  <a:pt x="563" y="934"/>
                </a:lnTo>
                <a:lnTo>
                  <a:pt x="566" y="933"/>
                </a:lnTo>
                <a:lnTo>
                  <a:pt x="569" y="929"/>
                </a:lnTo>
                <a:lnTo>
                  <a:pt x="574" y="920"/>
                </a:lnTo>
                <a:lnTo>
                  <a:pt x="574" y="920"/>
                </a:lnTo>
                <a:lnTo>
                  <a:pt x="581" y="905"/>
                </a:lnTo>
                <a:lnTo>
                  <a:pt x="589" y="888"/>
                </a:lnTo>
                <a:lnTo>
                  <a:pt x="595" y="874"/>
                </a:lnTo>
                <a:lnTo>
                  <a:pt x="597" y="870"/>
                </a:lnTo>
                <a:lnTo>
                  <a:pt x="597" y="868"/>
                </a:lnTo>
                <a:lnTo>
                  <a:pt x="597" y="868"/>
                </a:lnTo>
                <a:lnTo>
                  <a:pt x="596" y="863"/>
                </a:lnTo>
                <a:lnTo>
                  <a:pt x="595" y="852"/>
                </a:lnTo>
                <a:lnTo>
                  <a:pt x="591" y="820"/>
                </a:lnTo>
                <a:lnTo>
                  <a:pt x="588" y="773"/>
                </a:lnTo>
                <a:lnTo>
                  <a:pt x="588" y="773"/>
                </a:lnTo>
                <a:lnTo>
                  <a:pt x="593" y="735"/>
                </a:lnTo>
                <a:lnTo>
                  <a:pt x="593" y="735"/>
                </a:lnTo>
                <a:lnTo>
                  <a:pt x="613" y="766"/>
                </a:lnTo>
                <a:lnTo>
                  <a:pt x="655" y="830"/>
                </a:lnTo>
                <a:lnTo>
                  <a:pt x="698" y="895"/>
                </a:lnTo>
                <a:lnTo>
                  <a:pt x="711" y="916"/>
                </a:lnTo>
                <a:lnTo>
                  <a:pt x="716" y="924"/>
                </a:lnTo>
                <a:lnTo>
                  <a:pt x="716" y="924"/>
                </a:lnTo>
                <a:lnTo>
                  <a:pt x="713" y="928"/>
                </a:lnTo>
                <a:lnTo>
                  <a:pt x="708" y="934"/>
                </a:lnTo>
                <a:lnTo>
                  <a:pt x="704" y="941"/>
                </a:lnTo>
                <a:lnTo>
                  <a:pt x="701" y="948"/>
                </a:lnTo>
                <a:lnTo>
                  <a:pt x="701" y="948"/>
                </a:lnTo>
                <a:lnTo>
                  <a:pt x="698" y="966"/>
                </a:lnTo>
                <a:lnTo>
                  <a:pt x="697" y="976"/>
                </a:lnTo>
                <a:lnTo>
                  <a:pt x="692" y="1000"/>
                </a:lnTo>
                <a:lnTo>
                  <a:pt x="626" y="1104"/>
                </a:lnTo>
                <a:lnTo>
                  <a:pt x="626" y="1104"/>
                </a:lnTo>
                <a:lnTo>
                  <a:pt x="619" y="1102"/>
                </a:lnTo>
                <a:lnTo>
                  <a:pt x="611" y="1099"/>
                </a:lnTo>
                <a:lnTo>
                  <a:pt x="603" y="1098"/>
                </a:lnTo>
                <a:lnTo>
                  <a:pt x="593" y="1099"/>
                </a:lnTo>
                <a:lnTo>
                  <a:pt x="588" y="1100"/>
                </a:lnTo>
                <a:lnTo>
                  <a:pt x="584" y="1103"/>
                </a:lnTo>
                <a:lnTo>
                  <a:pt x="580" y="1106"/>
                </a:lnTo>
                <a:lnTo>
                  <a:pt x="576" y="1110"/>
                </a:lnTo>
                <a:lnTo>
                  <a:pt x="572" y="1116"/>
                </a:lnTo>
                <a:lnTo>
                  <a:pt x="569" y="1123"/>
                </a:lnTo>
                <a:lnTo>
                  <a:pt x="569" y="1123"/>
                </a:lnTo>
                <a:lnTo>
                  <a:pt x="566" y="1130"/>
                </a:lnTo>
                <a:lnTo>
                  <a:pt x="566" y="1137"/>
                </a:lnTo>
                <a:lnTo>
                  <a:pt x="566" y="1144"/>
                </a:lnTo>
                <a:lnTo>
                  <a:pt x="568" y="1149"/>
                </a:lnTo>
                <a:lnTo>
                  <a:pt x="570" y="1155"/>
                </a:lnTo>
                <a:lnTo>
                  <a:pt x="572" y="1160"/>
                </a:lnTo>
                <a:lnTo>
                  <a:pt x="576" y="1163"/>
                </a:lnTo>
                <a:lnTo>
                  <a:pt x="581" y="1167"/>
                </a:lnTo>
                <a:lnTo>
                  <a:pt x="590" y="1173"/>
                </a:lnTo>
                <a:lnTo>
                  <a:pt x="600" y="1177"/>
                </a:lnTo>
                <a:lnTo>
                  <a:pt x="608" y="1180"/>
                </a:lnTo>
                <a:lnTo>
                  <a:pt x="616" y="1180"/>
                </a:lnTo>
                <a:lnTo>
                  <a:pt x="616" y="1180"/>
                </a:lnTo>
                <a:lnTo>
                  <a:pt x="622" y="1179"/>
                </a:lnTo>
                <a:lnTo>
                  <a:pt x="628" y="1177"/>
                </a:lnTo>
                <a:lnTo>
                  <a:pt x="634" y="1175"/>
                </a:lnTo>
                <a:lnTo>
                  <a:pt x="639" y="1173"/>
                </a:lnTo>
                <a:lnTo>
                  <a:pt x="642" y="1169"/>
                </a:lnTo>
                <a:lnTo>
                  <a:pt x="646" y="1166"/>
                </a:lnTo>
                <a:lnTo>
                  <a:pt x="648" y="1161"/>
                </a:lnTo>
                <a:lnTo>
                  <a:pt x="649" y="1156"/>
                </a:lnTo>
                <a:lnTo>
                  <a:pt x="649" y="1156"/>
                </a:lnTo>
                <a:lnTo>
                  <a:pt x="649" y="1150"/>
                </a:lnTo>
                <a:lnTo>
                  <a:pt x="649" y="1144"/>
                </a:lnTo>
                <a:lnTo>
                  <a:pt x="648" y="1132"/>
                </a:lnTo>
                <a:lnTo>
                  <a:pt x="645" y="1118"/>
                </a:lnTo>
                <a:lnTo>
                  <a:pt x="678" y="1114"/>
                </a:lnTo>
                <a:lnTo>
                  <a:pt x="678" y="1114"/>
                </a:lnTo>
                <a:lnTo>
                  <a:pt x="673" y="1124"/>
                </a:lnTo>
                <a:lnTo>
                  <a:pt x="671" y="1136"/>
                </a:lnTo>
                <a:lnTo>
                  <a:pt x="668" y="1151"/>
                </a:lnTo>
                <a:lnTo>
                  <a:pt x="668" y="1151"/>
                </a:lnTo>
                <a:lnTo>
                  <a:pt x="668" y="1158"/>
                </a:lnTo>
                <a:lnTo>
                  <a:pt x="671" y="1164"/>
                </a:lnTo>
                <a:lnTo>
                  <a:pt x="673" y="1169"/>
                </a:lnTo>
                <a:lnTo>
                  <a:pt x="678" y="1173"/>
                </a:lnTo>
                <a:lnTo>
                  <a:pt x="682" y="1175"/>
                </a:lnTo>
                <a:lnTo>
                  <a:pt x="689" y="1177"/>
                </a:lnTo>
                <a:lnTo>
                  <a:pt x="706" y="1180"/>
                </a:lnTo>
                <a:lnTo>
                  <a:pt x="706" y="1180"/>
                </a:lnTo>
                <a:lnTo>
                  <a:pt x="714" y="1181"/>
                </a:lnTo>
                <a:lnTo>
                  <a:pt x="721" y="1180"/>
                </a:lnTo>
                <a:lnTo>
                  <a:pt x="727" y="1177"/>
                </a:lnTo>
                <a:lnTo>
                  <a:pt x="732" y="1174"/>
                </a:lnTo>
                <a:lnTo>
                  <a:pt x="734" y="1170"/>
                </a:lnTo>
                <a:lnTo>
                  <a:pt x="737" y="1164"/>
                </a:lnTo>
                <a:lnTo>
                  <a:pt x="738" y="1158"/>
                </a:lnTo>
                <a:lnTo>
                  <a:pt x="739" y="1151"/>
                </a:lnTo>
                <a:lnTo>
                  <a:pt x="739" y="1151"/>
                </a:lnTo>
                <a:lnTo>
                  <a:pt x="739" y="1138"/>
                </a:lnTo>
                <a:lnTo>
                  <a:pt x="738" y="1128"/>
                </a:lnTo>
                <a:lnTo>
                  <a:pt x="736" y="1122"/>
                </a:lnTo>
                <a:lnTo>
                  <a:pt x="734" y="1118"/>
                </a:lnTo>
                <a:lnTo>
                  <a:pt x="734" y="1118"/>
                </a:lnTo>
                <a:lnTo>
                  <a:pt x="736" y="1115"/>
                </a:lnTo>
                <a:lnTo>
                  <a:pt x="739" y="1109"/>
                </a:lnTo>
                <a:lnTo>
                  <a:pt x="751" y="1089"/>
                </a:lnTo>
                <a:lnTo>
                  <a:pt x="768" y="1061"/>
                </a:lnTo>
                <a:lnTo>
                  <a:pt x="768" y="1061"/>
                </a:lnTo>
                <a:lnTo>
                  <a:pt x="820" y="1066"/>
                </a:lnTo>
                <a:lnTo>
                  <a:pt x="820" y="1066"/>
                </a:lnTo>
                <a:lnTo>
                  <a:pt x="840" y="1067"/>
                </a:lnTo>
                <a:lnTo>
                  <a:pt x="860" y="1067"/>
                </a:lnTo>
                <a:lnTo>
                  <a:pt x="881" y="1066"/>
                </a:lnTo>
                <a:lnTo>
                  <a:pt x="881" y="1066"/>
                </a:lnTo>
                <a:lnTo>
                  <a:pt x="887" y="1076"/>
                </a:lnTo>
                <a:lnTo>
                  <a:pt x="892" y="1083"/>
                </a:lnTo>
                <a:lnTo>
                  <a:pt x="894" y="1085"/>
                </a:lnTo>
                <a:lnTo>
                  <a:pt x="895" y="1085"/>
                </a:lnTo>
                <a:lnTo>
                  <a:pt x="895" y="1085"/>
                </a:lnTo>
                <a:lnTo>
                  <a:pt x="898" y="1085"/>
                </a:lnTo>
                <a:lnTo>
                  <a:pt x="901" y="1087"/>
                </a:lnTo>
                <a:lnTo>
                  <a:pt x="905" y="1090"/>
                </a:lnTo>
                <a:lnTo>
                  <a:pt x="919" y="1095"/>
                </a:lnTo>
                <a:lnTo>
                  <a:pt x="914" y="1099"/>
                </a:lnTo>
                <a:lnTo>
                  <a:pt x="914" y="1099"/>
                </a:lnTo>
                <a:lnTo>
                  <a:pt x="907" y="1100"/>
                </a:lnTo>
                <a:lnTo>
                  <a:pt x="899" y="1102"/>
                </a:lnTo>
                <a:lnTo>
                  <a:pt x="891" y="1105"/>
                </a:lnTo>
                <a:lnTo>
                  <a:pt x="881" y="1110"/>
                </a:lnTo>
                <a:lnTo>
                  <a:pt x="878" y="1114"/>
                </a:lnTo>
                <a:lnTo>
                  <a:pt x="874" y="1118"/>
                </a:lnTo>
                <a:lnTo>
                  <a:pt x="870" y="1123"/>
                </a:lnTo>
                <a:lnTo>
                  <a:pt x="868" y="1128"/>
                </a:lnTo>
                <a:lnTo>
                  <a:pt x="867" y="1135"/>
                </a:lnTo>
                <a:lnTo>
                  <a:pt x="867" y="1142"/>
                </a:lnTo>
                <a:lnTo>
                  <a:pt x="867" y="1142"/>
                </a:lnTo>
                <a:lnTo>
                  <a:pt x="868" y="1149"/>
                </a:lnTo>
                <a:lnTo>
                  <a:pt x="869" y="1156"/>
                </a:lnTo>
                <a:lnTo>
                  <a:pt x="872" y="1162"/>
                </a:lnTo>
                <a:lnTo>
                  <a:pt x="874" y="1167"/>
                </a:lnTo>
                <a:lnTo>
                  <a:pt x="878" y="1171"/>
                </a:lnTo>
                <a:lnTo>
                  <a:pt x="882" y="1175"/>
                </a:lnTo>
                <a:lnTo>
                  <a:pt x="886" y="1177"/>
                </a:lnTo>
                <a:lnTo>
                  <a:pt x="891" y="1180"/>
                </a:lnTo>
                <a:lnTo>
                  <a:pt x="901" y="1182"/>
                </a:lnTo>
                <a:lnTo>
                  <a:pt x="911" y="1182"/>
                </a:lnTo>
                <a:lnTo>
                  <a:pt x="920" y="1180"/>
                </a:lnTo>
                <a:lnTo>
                  <a:pt x="928" y="1175"/>
                </a:lnTo>
                <a:lnTo>
                  <a:pt x="928" y="1175"/>
                </a:lnTo>
                <a:lnTo>
                  <a:pt x="940" y="1167"/>
                </a:lnTo>
                <a:lnTo>
                  <a:pt x="948" y="1161"/>
                </a:lnTo>
                <a:lnTo>
                  <a:pt x="951" y="1158"/>
                </a:lnTo>
                <a:lnTo>
                  <a:pt x="952" y="1156"/>
                </a:lnTo>
                <a:lnTo>
                  <a:pt x="952" y="1153"/>
                </a:lnTo>
                <a:lnTo>
                  <a:pt x="952" y="1147"/>
                </a:lnTo>
                <a:lnTo>
                  <a:pt x="952" y="1147"/>
                </a:lnTo>
                <a:lnTo>
                  <a:pt x="952" y="1141"/>
                </a:lnTo>
                <a:lnTo>
                  <a:pt x="952" y="1135"/>
                </a:lnTo>
                <a:lnTo>
                  <a:pt x="953" y="1124"/>
                </a:lnTo>
                <a:lnTo>
                  <a:pt x="954" y="1117"/>
                </a:lnTo>
                <a:lnTo>
                  <a:pt x="953" y="1115"/>
                </a:lnTo>
                <a:lnTo>
                  <a:pt x="952" y="1114"/>
                </a:lnTo>
                <a:lnTo>
                  <a:pt x="952" y="1114"/>
                </a:lnTo>
                <a:lnTo>
                  <a:pt x="948" y="1112"/>
                </a:lnTo>
                <a:lnTo>
                  <a:pt x="945" y="1111"/>
                </a:lnTo>
                <a:lnTo>
                  <a:pt x="943" y="1109"/>
                </a:lnTo>
                <a:lnTo>
                  <a:pt x="943" y="1095"/>
                </a:lnTo>
                <a:lnTo>
                  <a:pt x="943" y="1095"/>
                </a:lnTo>
                <a:lnTo>
                  <a:pt x="962" y="1089"/>
                </a:lnTo>
                <a:lnTo>
                  <a:pt x="975" y="1084"/>
                </a:lnTo>
                <a:lnTo>
                  <a:pt x="979" y="1082"/>
                </a:lnTo>
                <a:lnTo>
                  <a:pt x="980" y="1080"/>
                </a:lnTo>
                <a:lnTo>
                  <a:pt x="980" y="1080"/>
                </a:lnTo>
                <a:lnTo>
                  <a:pt x="983" y="1077"/>
                </a:lnTo>
                <a:lnTo>
                  <a:pt x="988" y="1072"/>
                </a:lnTo>
                <a:lnTo>
                  <a:pt x="995" y="1066"/>
                </a:lnTo>
                <a:lnTo>
                  <a:pt x="995" y="1066"/>
                </a:lnTo>
                <a:close/>
                <a:moveTo>
                  <a:pt x="370" y="414"/>
                </a:moveTo>
                <a:lnTo>
                  <a:pt x="375" y="423"/>
                </a:lnTo>
                <a:lnTo>
                  <a:pt x="375" y="423"/>
                </a:lnTo>
                <a:lnTo>
                  <a:pt x="383" y="434"/>
                </a:lnTo>
                <a:lnTo>
                  <a:pt x="399" y="451"/>
                </a:lnTo>
                <a:lnTo>
                  <a:pt x="399" y="451"/>
                </a:lnTo>
                <a:lnTo>
                  <a:pt x="407" y="457"/>
                </a:lnTo>
                <a:lnTo>
                  <a:pt x="417" y="464"/>
                </a:lnTo>
                <a:lnTo>
                  <a:pt x="436" y="475"/>
                </a:lnTo>
                <a:lnTo>
                  <a:pt x="436" y="475"/>
                </a:lnTo>
                <a:lnTo>
                  <a:pt x="445" y="481"/>
                </a:lnTo>
                <a:lnTo>
                  <a:pt x="454" y="489"/>
                </a:lnTo>
                <a:lnTo>
                  <a:pt x="465" y="499"/>
                </a:lnTo>
                <a:lnTo>
                  <a:pt x="451" y="508"/>
                </a:lnTo>
                <a:lnTo>
                  <a:pt x="427" y="508"/>
                </a:lnTo>
                <a:lnTo>
                  <a:pt x="427" y="508"/>
                </a:lnTo>
                <a:lnTo>
                  <a:pt x="422" y="507"/>
                </a:lnTo>
                <a:lnTo>
                  <a:pt x="417" y="505"/>
                </a:lnTo>
                <a:lnTo>
                  <a:pt x="413" y="499"/>
                </a:lnTo>
                <a:lnTo>
                  <a:pt x="413" y="499"/>
                </a:lnTo>
                <a:lnTo>
                  <a:pt x="408" y="495"/>
                </a:lnTo>
                <a:lnTo>
                  <a:pt x="401" y="490"/>
                </a:lnTo>
                <a:lnTo>
                  <a:pt x="381" y="482"/>
                </a:lnTo>
                <a:lnTo>
                  <a:pt x="363" y="474"/>
                </a:lnTo>
                <a:lnTo>
                  <a:pt x="358" y="472"/>
                </a:lnTo>
                <a:lnTo>
                  <a:pt x="356" y="470"/>
                </a:lnTo>
                <a:lnTo>
                  <a:pt x="356" y="470"/>
                </a:lnTo>
                <a:lnTo>
                  <a:pt x="363" y="441"/>
                </a:lnTo>
                <a:lnTo>
                  <a:pt x="370" y="414"/>
                </a:lnTo>
                <a:lnTo>
                  <a:pt x="370" y="414"/>
                </a:lnTo>
                <a:close/>
                <a:moveTo>
                  <a:pt x="701" y="1028"/>
                </a:moveTo>
                <a:lnTo>
                  <a:pt x="701" y="1028"/>
                </a:lnTo>
                <a:lnTo>
                  <a:pt x="725" y="1047"/>
                </a:lnTo>
                <a:lnTo>
                  <a:pt x="744" y="1061"/>
                </a:lnTo>
                <a:lnTo>
                  <a:pt x="725" y="1095"/>
                </a:lnTo>
                <a:lnTo>
                  <a:pt x="663" y="1095"/>
                </a:lnTo>
                <a:lnTo>
                  <a:pt x="701" y="10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9">
            <a:extLst>
              <a:ext uri="{FF2B5EF4-FFF2-40B4-BE49-F238E27FC236}">
                <a16:creationId xmlns:a16="http://schemas.microsoft.com/office/drawing/2014/main" id="{3820CFFB-D19F-4903-AAB5-D81487EB3827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2705014"/>
            <a:ext cx="1135063" cy="1685925"/>
          </a:xfrm>
          <a:custGeom>
            <a:avLst/>
            <a:gdLst>
              <a:gd name="T0" fmla="*/ 144 w 715"/>
              <a:gd name="T1" fmla="*/ 52 h 1062"/>
              <a:gd name="T2" fmla="*/ 149 w 715"/>
              <a:gd name="T3" fmla="*/ 106 h 1062"/>
              <a:gd name="T4" fmla="*/ 146 w 715"/>
              <a:gd name="T5" fmla="*/ 137 h 1062"/>
              <a:gd name="T6" fmla="*/ 59 w 715"/>
              <a:gd name="T7" fmla="*/ 176 h 1062"/>
              <a:gd name="T8" fmla="*/ 27 w 715"/>
              <a:gd name="T9" fmla="*/ 371 h 1062"/>
              <a:gd name="T10" fmla="*/ 45 w 715"/>
              <a:gd name="T11" fmla="*/ 499 h 1062"/>
              <a:gd name="T12" fmla="*/ 64 w 715"/>
              <a:gd name="T13" fmla="*/ 706 h 1062"/>
              <a:gd name="T14" fmla="*/ 35 w 715"/>
              <a:gd name="T15" fmla="*/ 836 h 1062"/>
              <a:gd name="T16" fmla="*/ 2 w 715"/>
              <a:gd name="T17" fmla="*/ 948 h 1062"/>
              <a:gd name="T18" fmla="*/ 112 w 715"/>
              <a:gd name="T19" fmla="*/ 987 h 1062"/>
              <a:gd name="T20" fmla="*/ 146 w 715"/>
              <a:gd name="T21" fmla="*/ 966 h 1062"/>
              <a:gd name="T22" fmla="*/ 86 w 715"/>
              <a:gd name="T23" fmla="*/ 939 h 1062"/>
              <a:gd name="T24" fmla="*/ 78 w 715"/>
              <a:gd name="T25" fmla="*/ 906 h 1062"/>
              <a:gd name="T26" fmla="*/ 140 w 715"/>
              <a:gd name="T27" fmla="*/ 868 h 1062"/>
              <a:gd name="T28" fmla="*/ 163 w 715"/>
              <a:gd name="T29" fmla="*/ 922 h 1062"/>
              <a:gd name="T30" fmla="*/ 161 w 715"/>
              <a:gd name="T31" fmla="*/ 967 h 1062"/>
              <a:gd name="T32" fmla="*/ 185 w 715"/>
              <a:gd name="T33" fmla="*/ 1031 h 1062"/>
              <a:gd name="T34" fmla="*/ 211 w 715"/>
              <a:gd name="T35" fmla="*/ 1020 h 1062"/>
              <a:gd name="T36" fmla="*/ 251 w 715"/>
              <a:gd name="T37" fmla="*/ 1013 h 1062"/>
              <a:gd name="T38" fmla="*/ 290 w 715"/>
              <a:gd name="T39" fmla="*/ 951 h 1062"/>
              <a:gd name="T40" fmla="*/ 283 w 715"/>
              <a:gd name="T41" fmla="*/ 927 h 1062"/>
              <a:gd name="T42" fmla="*/ 290 w 715"/>
              <a:gd name="T43" fmla="*/ 915 h 1062"/>
              <a:gd name="T44" fmla="*/ 354 w 715"/>
              <a:gd name="T45" fmla="*/ 919 h 1062"/>
              <a:gd name="T46" fmla="*/ 382 w 715"/>
              <a:gd name="T47" fmla="*/ 947 h 1062"/>
              <a:gd name="T48" fmla="*/ 392 w 715"/>
              <a:gd name="T49" fmla="*/ 1006 h 1062"/>
              <a:gd name="T50" fmla="*/ 426 w 715"/>
              <a:gd name="T51" fmla="*/ 1058 h 1062"/>
              <a:gd name="T52" fmla="*/ 456 w 715"/>
              <a:gd name="T53" fmla="*/ 1057 h 1062"/>
              <a:gd name="T54" fmla="*/ 482 w 715"/>
              <a:gd name="T55" fmla="*/ 1038 h 1062"/>
              <a:gd name="T56" fmla="*/ 470 w 715"/>
              <a:gd name="T57" fmla="*/ 955 h 1062"/>
              <a:gd name="T58" fmla="*/ 485 w 715"/>
              <a:gd name="T59" fmla="*/ 895 h 1062"/>
              <a:gd name="T60" fmla="*/ 652 w 715"/>
              <a:gd name="T61" fmla="*/ 954 h 1062"/>
              <a:gd name="T62" fmla="*/ 620 w 715"/>
              <a:gd name="T63" fmla="*/ 981 h 1062"/>
              <a:gd name="T64" fmla="*/ 645 w 715"/>
              <a:gd name="T65" fmla="*/ 1041 h 1062"/>
              <a:gd name="T66" fmla="*/ 683 w 715"/>
              <a:gd name="T67" fmla="*/ 1020 h 1062"/>
              <a:gd name="T68" fmla="*/ 706 w 715"/>
              <a:gd name="T69" fmla="*/ 1037 h 1062"/>
              <a:gd name="T70" fmla="*/ 710 w 715"/>
              <a:gd name="T71" fmla="*/ 959 h 1062"/>
              <a:gd name="T72" fmla="*/ 680 w 715"/>
              <a:gd name="T73" fmla="*/ 954 h 1062"/>
              <a:gd name="T74" fmla="*/ 582 w 715"/>
              <a:gd name="T75" fmla="*/ 565 h 1062"/>
              <a:gd name="T76" fmla="*/ 548 w 715"/>
              <a:gd name="T77" fmla="*/ 528 h 1062"/>
              <a:gd name="T78" fmla="*/ 511 w 715"/>
              <a:gd name="T79" fmla="*/ 500 h 1062"/>
              <a:gd name="T80" fmla="*/ 505 w 715"/>
              <a:gd name="T81" fmla="*/ 474 h 1062"/>
              <a:gd name="T82" fmla="*/ 506 w 715"/>
              <a:gd name="T83" fmla="*/ 429 h 1062"/>
              <a:gd name="T84" fmla="*/ 452 w 715"/>
              <a:gd name="T85" fmla="*/ 385 h 1062"/>
              <a:gd name="T86" fmla="*/ 406 w 715"/>
              <a:gd name="T87" fmla="*/ 340 h 1062"/>
              <a:gd name="T88" fmla="*/ 331 w 715"/>
              <a:gd name="T89" fmla="*/ 288 h 1062"/>
              <a:gd name="T90" fmla="*/ 298 w 715"/>
              <a:gd name="T91" fmla="*/ 199 h 1062"/>
              <a:gd name="T92" fmla="*/ 252 w 715"/>
              <a:gd name="T93" fmla="*/ 163 h 1062"/>
              <a:gd name="T94" fmla="*/ 265 w 715"/>
              <a:gd name="T95" fmla="*/ 93 h 1062"/>
              <a:gd name="T96" fmla="*/ 272 w 715"/>
              <a:gd name="T97" fmla="*/ 34 h 1062"/>
              <a:gd name="T98" fmla="*/ 231 w 715"/>
              <a:gd name="T99" fmla="*/ 1 h 1062"/>
              <a:gd name="T100" fmla="*/ 219 w 715"/>
              <a:gd name="T101" fmla="*/ 915 h 1062"/>
              <a:gd name="T102" fmla="*/ 203 w 715"/>
              <a:gd name="T103" fmla="*/ 845 h 1062"/>
              <a:gd name="T104" fmla="*/ 232 w 715"/>
              <a:gd name="T105" fmla="*/ 804 h 1062"/>
              <a:gd name="T106" fmla="*/ 289 w 715"/>
              <a:gd name="T107" fmla="*/ 890 h 1062"/>
              <a:gd name="T108" fmla="*/ 562 w 715"/>
              <a:gd name="T109" fmla="*/ 700 h 1062"/>
              <a:gd name="T110" fmla="*/ 562 w 715"/>
              <a:gd name="T111" fmla="*/ 700 h 1062"/>
              <a:gd name="T112" fmla="*/ 549 w 715"/>
              <a:gd name="T113" fmla="*/ 839 h 1062"/>
              <a:gd name="T114" fmla="*/ 548 w 715"/>
              <a:gd name="T115" fmla="*/ 754 h 1062"/>
              <a:gd name="T116" fmla="*/ 418 w 715"/>
              <a:gd name="T117" fmla="*/ 933 h 1062"/>
              <a:gd name="T118" fmla="*/ 446 w 715"/>
              <a:gd name="T119" fmla="*/ 910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5" h="1062">
                <a:moveTo>
                  <a:pt x="192" y="4"/>
                </a:moveTo>
                <a:lnTo>
                  <a:pt x="192" y="4"/>
                </a:lnTo>
                <a:lnTo>
                  <a:pt x="187" y="5"/>
                </a:lnTo>
                <a:lnTo>
                  <a:pt x="176" y="11"/>
                </a:lnTo>
                <a:lnTo>
                  <a:pt x="164" y="22"/>
                </a:lnTo>
                <a:lnTo>
                  <a:pt x="157" y="28"/>
                </a:lnTo>
                <a:lnTo>
                  <a:pt x="151" y="35"/>
                </a:lnTo>
                <a:lnTo>
                  <a:pt x="151" y="35"/>
                </a:lnTo>
                <a:lnTo>
                  <a:pt x="147" y="43"/>
                </a:lnTo>
                <a:lnTo>
                  <a:pt x="144" y="52"/>
                </a:lnTo>
                <a:lnTo>
                  <a:pt x="142" y="59"/>
                </a:lnTo>
                <a:lnTo>
                  <a:pt x="141" y="67"/>
                </a:lnTo>
                <a:lnTo>
                  <a:pt x="142" y="79"/>
                </a:lnTo>
                <a:lnTo>
                  <a:pt x="144" y="86"/>
                </a:lnTo>
                <a:lnTo>
                  <a:pt x="144" y="86"/>
                </a:lnTo>
                <a:lnTo>
                  <a:pt x="148" y="93"/>
                </a:lnTo>
                <a:lnTo>
                  <a:pt x="150" y="97"/>
                </a:lnTo>
                <a:lnTo>
                  <a:pt x="150" y="101"/>
                </a:lnTo>
                <a:lnTo>
                  <a:pt x="150" y="101"/>
                </a:lnTo>
                <a:lnTo>
                  <a:pt x="149" y="106"/>
                </a:lnTo>
                <a:lnTo>
                  <a:pt x="149" y="110"/>
                </a:lnTo>
                <a:lnTo>
                  <a:pt x="150" y="115"/>
                </a:lnTo>
                <a:lnTo>
                  <a:pt x="150" y="115"/>
                </a:lnTo>
                <a:lnTo>
                  <a:pt x="154" y="127"/>
                </a:lnTo>
                <a:lnTo>
                  <a:pt x="155" y="131"/>
                </a:lnTo>
                <a:lnTo>
                  <a:pt x="155" y="131"/>
                </a:lnTo>
                <a:lnTo>
                  <a:pt x="151" y="133"/>
                </a:lnTo>
                <a:lnTo>
                  <a:pt x="149" y="136"/>
                </a:lnTo>
                <a:lnTo>
                  <a:pt x="146" y="137"/>
                </a:lnTo>
                <a:lnTo>
                  <a:pt x="146" y="137"/>
                </a:lnTo>
                <a:lnTo>
                  <a:pt x="123" y="139"/>
                </a:lnTo>
                <a:lnTo>
                  <a:pt x="109" y="141"/>
                </a:lnTo>
                <a:lnTo>
                  <a:pt x="99" y="144"/>
                </a:lnTo>
                <a:lnTo>
                  <a:pt x="99" y="144"/>
                </a:lnTo>
                <a:lnTo>
                  <a:pt x="71" y="158"/>
                </a:lnTo>
                <a:lnTo>
                  <a:pt x="71" y="158"/>
                </a:lnTo>
                <a:lnTo>
                  <a:pt x="65" y="164"/>
                </a:lnTo>
                <a:lnTo>
                  <a:pt x="61" y="169"/>
                </a:lnTo>
                <a:lnTo>
                  <a:pt x="59" y="176"/>
                </a:lnTo>
                <a:lnTo>
                  <a:pt x="59" y="176"/>
                </a:lnTo>
                <a:lnTo>
                  <a:pt x="46" y="235"/>
                </a:lnTo>
                <a:lnTo>
                  <a:pt x="37" y="274"/>
                </a:lnTo>
                <a:lnTo>
                  <a:pt x="31" y="294"/>
                </a:lnTo>
                <a:lnTo>
                  <a:pt x="31" y="294"/>
                </a:lnTo>
                <a:lnTo>
                  <a:pt x="30" y="299"/>
                </a:lnTo>
                <a:lnTo>
                  <a:pt x="30" y="307"/>
                </a:lnTo>
                <a:lnTo>
                  <a:pt x="28" y="331"/>
                </a:lnTo>
                <a:lnTo>
                  <a:pt x="28" y="354"/>
                </a:lnTo>
                <a:lnTo>
                  <a:pt x="27" y="371"/>
                </a:lnTo>
                <a:lnTo>
                  <a:pt x="27" y="371"/>
                </a:lnTo>
                <a:lnTo>
                  <a:pt x="22" y="414"/>
                </a:lnTo>
                <a:lnTo>
                  <a:pt x="21" y="438"/>
                </a:lnTo>
                <a:lnTo>
                  <a:pt x="20" y="447"/>
                </a:lnTo>
                <a:lnTo>
                  <a:pt x="21" y="451"/>
                </a:lnTo>
                <a:lnTo>
                  <a:pt x="21" y="451"/>
                </a:lnTo>
                <a:lnTo>
                  <a:pt x="26" y="459"/>
                </a:lnTo>
                <a:lnTo>
                  <a:pt x="34" y="467"/>
                </a:lnTo>
                <a:lnTo>
                  <a:pt x="45" y="477"/>
                </a:lnTo>
                <a:lnTo>
                  <a:pt x="45" y="477"/>
                </a:lnTo>
                <a:lnTo>
                  <a:pt x="45" y="499"/>
                </a:lnTo>
                <a:lnTo>
                  <a:pt x="45" y="516"/>
                </a:lnTo>
                <a:lnTo>
                  <a:pt x="47" y="531"/>
                </a:lnTo>
                <a:lnTo>
                  <a:pt x="47" y="531"/>
                </a:lnTo>
                <a:lnTo>
                  <a:pt x="50" y="539"/>
                </a:lnTo>
                <a:lnTo>
                  <a:pt x="54" y="552"/>
                </a:lnTo>
                <a:lnTo>
                  <a:pt x="70" y="582"/>
                </a:lnTo>
                <a:lnTo>
                  <a:pt x="84" y="609"/>
                </a:lnTo>
                <a:lnTo>
                  <a:pt x="90" y="622"/>
                </a:lnTo>
                <a:lnTo>
                  <a:pt x="90" y="622"/>
                </a:lnTo>
                <a:lnTo>
                  <a:pt x="64" y="706"/>
                </a:lnTo>
                <a:lnTo>
                  <a:pt x="46" y="765"/>
                </a:lnTo>
                <a:lnTo>
                  <a:pt x="40" y="789"/>
                </a:lnTo>
                <a:lnTo>
                  <a:pt x="38" y="802"/>
                </a:lnTo>
                <a:lnTo>
                  <a:pt x="38" y="802"/>
                </a:lnTo>
                <a:lnTo>
                  <a:pt x="38" y="813"/>
                </a:lnTo>
                <a:lnTo>
                  <a:pt x="39" y="822"/>
                </a:lnTo>
                <a:lnTo>
                  <a:pt x="39" y="828"/>
                </a:lnTo>
                <a:lnTo>
                  <a:pt x="38" y="832"/>
                </a:lnTo>
                <a:lnTo>
                  <a:pt x="35" y="836"/>
                </a:lnTo>
                <a:lnTo>
                  <a:pt x="35" y="836"/>
                </a:lnTo>
                <a:lnTo>
                  <a:pt x="31" y="845"/>
                </a:lnTo>
                <a:lnTo>
                  <a:pt x="28" y="854"/>
                </a:lnTo>
                <a:lnTo>
                  <a:pt x="25" y="868"/>
                </a:lnTo>
                <a:lnTo>
                  <a:pt x="25" y="868"/>
                </a:lnTo>
                <a:lnTo>
                  <a:pt x="21" y="891"/>
                </a:lnTo>
                <a:lnTo>
                  <a:pt x="19" y="904"/>
                </a:lnTo>
                <a:lnTo>
                  <a:pt x="17" y="913"/>
                </a:lnTo>
                <a:lnTo>
                  <a:pt x="17" y="913"/>
                </a:lnTo>
                <a:lnTo>
                  <a:pt x="8" y="934"/>
                </a:lnTo>
                <a:lnTo>
                  <a:pt x="2" y="948"/>
                </a:lnTo>
                <a:lnTo>
                  <a:pt x="1" y="957"/>
                </a:lnTo>
                <a:lnTo>
                  <a:pt x="1" y="957"/>
                </a:lnTo>
                <a:lnTo>
                  <a:pt x="0" y="971"/>
                </a:lnTo>
                <a:lnTo>
                  <a:pt x="0" y="978"/>
                </a:lnTo>
                <a:lnTo>
                  <a:pt x="1" y="983"/>
                </a:lnTo>
                <a:lnTo>
                  <a:pt x="1" y="983"/>
                </a:lnTo>
                <a:lnTo>
                  <a:pt x="6" y="984"/>
                </a:lnTo>
                <a:lnTo>
                  <a:pt x="17" y="984"/>
                </a:lnTo>
                <a:lnTo>
                  <a:pt x="53" y="986"/>
                </a:lnTo>
                <a:lnTo>
                  <a:pt x="112" y="987"/>
                </a:lnTo>
                <a:lnTo>
                  <a:pt x="112" y="987"/>
                </a:lnTo>
                <a:lnTo>
                  <a:pt x="122" y="986"/>
                </a:lnTo>
                <a:lnTo>
                  <a:pt x="134" y="983"/>
                </a:lnTo>
                <a:lnTo>
                  <a:pt x="143" y="980"/>
                </a:lnTo>
                <a:lnTo>
                  <a:pt x="147" y="978"/>
                </a:lnTo>
                <a:lnTo>
                  <a:pt x="147" y="978"/>
                </a:lnTo>
                <a:lnTo>
                  <a:pt x="148" y="972"/>
                </a:lnTo>
                <a:lnTo>
                  <a:pt x="148" y="970"/>
                </a:lnTo>
                <a:lnTo>
                  <a:pt x="146" y="966"/>
                </a:lnTo>
                <a:lnTo>
                  <a:pt x="146" y="966"/>
                </a:lnTo>
                <a:lnTo>
                  <a:pt x="138" y="964"/>
                </a:lnTo>
                <a:lnTo>
                  <a:pt x="132" y="961"/>
                </a:lnTo>
                <a:lnTo>
                  <a:pt x="132" y="961"/>
                </a:lnTo>
                <a:lnTo>
                  <a:pt x="123" y="959"/>
                </a:lnTo>
                <a:lnTo>
                  <a:pt x="115" y="957"/>
                </a:lnTo>
                <a:lnTo>
                  <a:pt x="105" y="954"/>
                </a:lnTo>
                <a:lnTo>
                  <a:pt x="105" y="954"/>
                </a:lnTo>
                <a:lnTo>
                  <a:pt x="98" y="949"/>
                </a:lnTo>
                <a:lnTo>
                  <a:pt x="91" y="944"/>
                </a:lnTo>
                <a:lnTo>
                  <a:pt x="86" y="939"/>
                </a:lnTo>
                <a:lnTo>
                  <a:pt x="84" y="935"/>
                </a:lnTo>
                <a:lnTo>
                  <a:pt x="84" y="935"/>
                </a:lnTo>
                <a:lnTo>
                  <a:pt x="82" y="932"/>
                </a:lnTo>
                <a:lnTo>
                  <a:pt x="80" y="930"/>
                </a:lnTo>
                <a:lnTo>
                  <a:pt x="77" y="928"/>
                </a:lnTo>
                <a:lnTo>
                  <a:pt x="77" y="928"/>
                </a:lnTo>
                <a:lnTo>
                  <a:pt x="77" y="926"/>
                </a:lnTo>
                <a:lnTo>
                  <a:pt x="77" y="921"/>
                </a:lnTo>
                <a:lnTo>
                  <a:pt x="77" y="914"/>
                </a:lnTo>
                <a:lnTo>
                  <a:pt x="78" y="906"/>
                </a:lnTo>
                <a:lnTo>
                  <a:pt x="78" y="906"/>
                </a:lnTo>
                <a:lnTo>
                  <a:pt x="84" y="884"/>
                </a:lnTo>
                <a:lnTo>
                  <a:pt x="89" y="864"/>
                </a:lnTo>
                <a:lnTo>
                  <a:pt x="89" y="864"/>
                </a:lnTo>
                <a:lnTo>
                  <a:pt x="117" y="785"/>
                </a:lnTo>
                <a:lnTo>
                  <a:pt x="117" y="785"/>
                </a:lnTo>
                <a:lnTo>
                  <a:pt x="128" y="825"/>
                </a:lnTo>
                <a:lnTo>
                  <a:pt x="136" y="854"/>
                </a:lnTo>
                <a:lnTo>
                  <a:pt x="140" y="868"/>
                </a:lnTo>
                <a:lnTo>
                  <a:pt x="140" y="868"/>
                </a:lnTo>
                <a:lnTo>
                  <a:pt x="141" y="871"/>
                </a:lnTo>
                <a:lnTo>
                  <a:pt x="144" y="878"/>
                </a:lnTo>
                <a:lnTo>
                  <a:pt x="150" y="889"/>
                </a:lnTo>
                <a:lnTo>
                  <a:pt x="150" y="889"/>
                </a:lnTo>
                <a:lnTo>
                  <a:pt x="151" y="894"/>
                </a:lnTo>
                <a:lnTo>
                  <a:pt x="154" y="901"/>
                </a:lnTo>
                <a:lnTo>
                  <a:pt x="154" y="901"/>
                </a:lnTo>
                <a:lnTo>
                  <a:pt x="155" y="908"/>
                </a:lnTo>
                <a:lnTo>
                  <a:pt x="159" y="914"/>
                </a:lnTo>
                <a:lnTo>
                  <a:pt x="163" y="922"/>
                </a:lnTo>
                <a:lnTo>
                  <a:pt x="163" y="922"/>
                </a:lnTo>
                <a:lnTo>
                  <a:pt x="174" y="941"/>
                </a:lnTo>
                <a:lnTo>
                  <a:pt x="174" y="946"/>
                </a:lnTo>
                <a:lnTo>
                  <a:pt x="175" y="951"/>
                </a:lnTo>
                <a:lnTo>
                  <a:pt x="175" y="951"/>
                </a:lnTo>
                <a:lnTo>
                  <a:pt x="173" y="951"/>
                </a:lnTo>
                <a:lnTo>
                  <a:pt x="170" y="953"/>
                </a:lnTo>
                <a:lnTo>
                  <a:pt x="167" y="955"/>
                </a:lnTo>
                <a:lnTo>
                  <a:pt x="163" y="960"/>
                </a:lnTo>
                <a:lnTo>
                  <a:pt x="161" y="967"/>
                </a:lnTo>
                <a:lnTo>
                  <a:pt x="159" y="977"/>
                </a:lnTo>
                <a:lnTo>
                  <a:pt x="159" y="988"/>
                </a:lnTo>
                <a:lnTo>
                  <a:pt x="159" y="988"/>
                </a:lnTo>
                <a:lnTo>
                  <a:pt x="159" y="1001"/>
                </a:lnTo>
                <a:lnTo>
                  <a:pt x="162" y="1011"/>
                </a:lnTo>
                <a:lnTo>
                  <a:pt x="166" y="1019"/>
                </a:lnTo>
                <a:lnTo>
                  <a:pt x="169" y="1024"/>
                </a:lnTo>
                <a:lnTo>
                  <a:pt x="175" y="1027"/>
                </a:lnTo>
                <a:lnTo>
                  <a:pt x="180" y="1030"/>
                </a:lnTo>
                <a:lnTo>
                  <a:pt x="185" y="1031"/>
                </a:lnTo>
                <a:lnTo>
                  <a:pt x="188" y="1031"/>
                </a:lnTo>
                <a:lnTo>
                  <a:pt x="188" y="1031"/>
                </a:lnTo>
                <a:lnTo>
                  <a:pt x="192" y="1031"/>
                </a:lnTo>
                <a:lnTo>
                  <a:pt x="195" y="1029"/>
                </a:lnTo>
                <a:lnTo>
                  <a:pt x="202" y="1022"/>
                </a:lnTo>
                <a:lnTo>
                  <a:pt x="206" y="1014"/>
                </a:lnTo>
                <a:lnTo>
                  <a:pt x="207" y="1012"/>
                </a:lnTo>
                <a:lnTo>
                  <a:pt x="207" y="1012"/>
                </a:lnTo>
                <a:lnTo>
                  <a:pt x="208" y="1016"/>
                </a:lnTo>
                <a:lnTo>
                  <a:pt x="211" y="1020"/>
                </a:lnTo>
                <a:lnTo>
                  <a:pt x="213" y="1023"/>
                </a:lnTo>
                <a:lnTo>
                  <a:pt x="217" y="1024"/>
                </a:lnTo>
                <a:lnTo>
                  <a:pt x="221" y="1026"/>
                </a:lnTo>
                <a:lnTo>
                  <a:pt x="227" y="1026"/>
                </a:lnTo>
                <a:lnTo>
                  <a:pt x="227" y="1026"/>
                </a:lnTo>
                <a:lnTo>
                  <a:pt x="233" y="1026"/>
                </a:lnTo>
                <a:lnTo>
                  <a:pt x="238" y="1025"/>
                </a:lnTo>
                <a:lnTo>
                  <a:pt x="243" y="1022"/>
                </a:lnTo>
                <a:lnTo>
                  <a:pt x="247" y="1018"/>
                </a:lnTo>
                <a:lnTo>
                  <a:pt x="251" y="1013"/>
                </a:lnTo>
                <a:lnTo>
                  <a:pt x="253" y="1007"/>
                </a:lnTo>
                <a:lnTo>
                  <a:pt x="254" y="1001"/>
                </a:lnTo>
                <a:lnTo>
                  <a:pt x="256" y="997"/>
                </a:lnTo>
                <a:lnTo>
                  <a:pt x="256" y="997"/>
                </a:lnTo>
                <a:lnTo>
                  <a:pt x="257" y="970"/>
                </a:lnTo>
                <a:lnTo>
                  <a:pt x="257" y="970"/>
                </a:lnTo>
                <a:lnTo>
                  <a:pt x="269" y="965"/>
                </a:lnTo>
                <a:lnTo>
                  <a:pt x="280" y="959"/>
                </a:lnTo>
                <a:lnTo>
                  <a:pt x="285" y="955"/>
                </a:lnTo>
                <a:lnTo>
                  <a:pt x="290" y="951"/>
                </a:lnTo>
                <a:lnTo>
                  <a:pt x="290" y="951"/>
                </a:lnTo>
                <a:lnTo>
                  <a:pt x="293" y="946"/>
                </a:lnTo>
                <a:lnTo>
                  <a:pt x="295" y="941"/>
                </a:lnTo>
                <a:lnTo>
                  <a:pt x="295" y="938"/>
                </a:lnTo>
                <a:lnTo>
                  <a:pt x="293" y="933"/>
                </a:lnTo>
                <a:lnTo>
                  <a:pt x="291" y="930"/>
                </a:lnTo>
                <a:lnTo>
                  <a:pt x="289" y="928"/>
                </a:lnTo>
                <a:lnTo>
                  <a:pt x="285" y="927"/>
                </a:lnTo>
                <a:lnTo>
                  <a:pt x="283" y="927"/>
                </a:lnTo>
                <a:lnTo>
                  <a:pt x="283" y="927"/>
                </a:lnTo>
                <a:lnTo>
                  <a:pt x="277" y="928"/>
                </a:lnTo>
                <a:lnTo>
                  <a:pt x="273" y="929"/>
                </a:lnTo>
                <a:lnTo>
                  <a:pt x="270" y="932"/>
                </a:lnTo>
                <a:lnTo>
                  <a:pt x="265" y="933"/>
                </a:lnTo>
                <a:lnTo>
                  <a:pt x="265" y="933"/>
                </a:lnTo>
                <a:lnTo>
                  <a:pt x="258" y="933"/>
                </a:lnTo>
                <a:lnTo>
                  <a:pt x="251" y="930"/>
                </a:lnTo>
                <a:lnTo>
                  <a:pt x="243" y="928"/>
                </a:lnTo>
                <a:lnTo>
                  <a:pt x="248" y="915"/>
                </a:lnTo>
                <a:lnTo>
                  <a:pt x="290" y="915"/>
                </a:lnTo>
                <a:lnTo>
                  <a:pt x="297" y="910"/>
                </a:lnTo>
                <a:lnTo>
                  <a:pt x="331" y="910"/>
                </a:lnTo>
                <a:lnTo>
                  <a:pt x="331" y="910"/>
                </a:lnTo>
                <a:lnTo>
                  <a:pt x="331" y="912"/>
                </a:lnTo>
                <a:lnTo>
                  <a:pt x="334" y="915"/>
                </a:lnTo>
                <a:lnTo>
                  <a:pt x="336" y="916"/>
                </a:lnTo>
                <a:lnTo>
                  <a:pt x="341" y="917"/>
                </a:lnTo>
                <a:lnTo>
                  <a:pt x="347" y="919"/>
                </a:lnTo>
                <a:lnTo>
                  <a:pt x="354" y="919"/>
                </a:lnTo>
                <a:lnTo>
                  <a:pt x="354" y="919"/>
                </a:lnTo>
                <a:lnTo>
                  <a:pt x="370" y="919"/>
                </a:lnTo>
                <a:lnTo>
                  <a:pt x="385" y="920"/>
                </a:lnTo>
                <a:lnTo>
                  <a:pt x="396" y="920"/>
                </a:lnTo>
                <a:lnTo>
                  <a:pt x="403" y="929"/>
                </a:lnTo>
                <a:lnTo>
                  <a:pt x="403" y="929"/>
                </a:lnTo>
                <a:lnTo>
                  <a:pt x="399" y="930"/>
                </a:lnTo>
                <a:lnTo>
                  <a:pt x="395" y="933"/>
                </a:lnTo>
                <a:lnTo>
                  <a:pt x="390" y="935"/>
                </a:lnTo>
                <a:lnTo>
                  <a:pt x="386" y="940"/>
                </a:lnTo>
                <a:lnTo>
                  <a:pt x="382" y="947"/>
                </a:lnTo>
                <a:lnTo>
                  <a:pt x="379" y="955"/>
                </a:lnTo>
                <a:lnTo>
                  <a:pt x="377" y="966"/>
                </a:lnTo>
                <a:lnTo>
                  <a:pt x="377" y="966"/>
                </a:lnTo>
                <a:lnTo>
                  <a:pt x="379" y="978"/>
                </a:lnTo>
                <a:lnTo>
                  <a:pt x="380" y="986"/>
                </a:lnTo>
                <a:lnTo>
                  <a:pt x="382" y="993"/>
                </a:lnTo>
                <a:lnTo>
                  <a:pt x="385" y="998"/>
                </a:lnTo>
                <a:lnTo>
                  <a:pt x="389" y="1004"/>
                </a:lnTo>
                <a:lnTo>
                  <a:pt x="392" y="1006"/>
                </a:lnTo>
                <a:lnTo>
                  <a:pt x="392" y="1006"/>
                </a:lnTo>
                <a:lnTo>
                  <a:pt x="395" y="1030"/>
                </a:lnTo>
                <a:lnTo>
                  <a:pt x="398" y="1046"/>
                </a:lnTo>
                <a:lnTo>
                  <a:pt x="400" y="1054"/>
                </a:lnTo>
                <a:lnTo>
                  <a:pt x="403" y="1057"/>
                </a:lnTo>
                <a:lnTo>
                  <a:pt x="403" y="1057"/>
                </a:lnTo>
                <a:lnTo>
                  <a:pt x="409" y="1061"/>
                </a:lnTo>
                <a:lnTo>
                  <a:pt x="417" y="1062"/>
                </a:lnTo>
                <a:lnTo>
                  <a:pt x="421" y="1061"/>
                </a:lnTo>
                <a:lnTo>
                  <a:pt x="426" y="1058"/>
                </a:lnTo>
                <a:lnTo>
                  <a:pt x="426" y="1058"/>
                </a:lnTo>
                <a:lnTo>
                  <a:pt x="428" y="1051"/>
                </a:lnTo>
                <a:lnTo>
                  <a:pt x="431" y="1041"/>
                </a:lnTo>
                <a:lnTo>
                  <a:pt x="433" y="1025"/>
                </a:lnTo>
                <a:lnTo>
                  <a:pt x="446" y="1025"/>
                </a:lnTo>
                <a:lnTo>
                  <a:pt x="446" y="1025"/>
                </a:lnTo>
                <a:lnTo>
                  <a:pt x="446" y="1030"/>
                </a:lnTo>
                <a:lnTo>
                  <a:pt x="448" y="1042"/>
                </a:lnTo>
                <a:lnTo>
                  <a:pt x="450" y="1048"/>
                </a:lnTo>
                <a:lnTo>
                  <a:pt x="452" y="1054"/>
                </a:lnTo>
                <a:lnTo>
                  <a:pt x="456" y="1057"/>
                </a:lnTo>
                <a:lnTo>
                  <a:pt x="457" y="1058"/>
                </a:lnTo>
                <a:lnTo>
                  <a:pt x="459" y="1058"/>
                </a:lnTo>
                <a:lnTo>
                  <a:pt x="459" y="1058"/>
                </a:lnTo>
                <a:lnTo>
                  <a:pt x="463" y="1058"/>
                </a:lnTo>
                <a:lnTo>
                  <a:pt x="466" y="1057"/>
                </a:lnTo>
                <a:lnTo>
                  <a:pt x="470" y="1056"/>
                </a:lnTo>
                <a:lnTo>
                  <a:pt x="473" y="1054"/>
                </a:lnTo>
                <a:lnTo>
                  <a:pt x="478" y="1046"/>
                </a:lnTo>
                <a:lnTo>
                  <a:pt x="482" y="1038"/>
                </a:lnTo>
                <a:lnTo>
                  <a:pt x="482" y="1038"/>
                </a:lnTo>
                <a:lnTo>
                  <a:pt x="483" y="1027"/>
                </a:lnTo>
                <a:lnTo>
                  <a:pt x="483" y="1016"/>
                </a:lnTo>
                <a:lnTo>
                  <a:pt x="483" y="1003"/>
                </a:lnTo>
                <a:lnTo>
                  <a:pt x="482" y="992"/>
                </a:lnTo>
                <a:lnTo>
                  <a:pt x="482" y="992"/>
                </a:lnTo>
                <a:lnTo>
                  <a:pt x="478" y="983"/>
                </a:lnTo>
                <a:lnTo>
                  <a:pt x="476" y="973"/>
                </a:lnTo>
                <a:lnTo>
                  <a:pt x="472" y="965"/>
                </a:lnTo>
                <a:lnTo>
                  <a:pt x="472" y="965"/>
                </a:lnTo>
                <a:lnTo>
                  <a:pt x="470" y="955"/>
                </a:lnTo>
                <a:lnTo>
                  <a:pt x="465" y="940"/>
                </a:lnTo>
                <a:lnTo>
                  <a:pt x="465" y="940"/>
                </a:lnTo>
                <a:lnTo>
                  <a:pt x="463" y="934"/>
                </a:lnTo>
                <a:lnTo>
                  <a:pt x="459" y="929"/>
                </a:lnTo>
                <a:lnTo>
                  <a:pt x="454" y="927"/>
                </a:lnTo>
                <a:lnTo>
                  <a:pt x="464" y="901"/>
                </a:lnTo>
                <a:lnTo>
                  <a:pt x="464" y="901"/>
                </a:lnTo>
                <a:lnTo>
                  <a:pt x="477" y="900"/>
                </a:lnTo>
                <a:lnTo>
                  <a:pt x="477" y="900"/>
                </a:lnTo>
                <a:lnTo>
                  <a:pt x="485" y="895"/>
                </a:lnTo>
                <a:lnTo>
                  <a:pt x="502" y="884"/>
                </a:lnTo>
                <a:lnTo>
                  <a:pt x="523" y="869"/>
                </a:lnTo>
                <a:lnTo>
                  <a:pt x="632" y="864"/>
                </a:lnTo>
                <a:lnTo>
                  <a:pt x="666" y="957"/>
                </a:lnTo>
                <a:lnTo>
                  <a:pt x="664" y="964"/>
                </a:lnTo>
                <a:lnTo>
                  <a:pt x="657" y="965"/>
                </a:lnTo>
                <a:lnTo>
                  <a:pt x="657" y="965"/>
                </a:lnTo>
                <a:lnTo>
                  <a:pt x="656" y="962"/>
                </a:lnTo>
                <a:lnTo>
                  <a:pt x="654" y="958"/>
                </a:lnTo>
                <a:lnTo>
                  <a:pt x="652" y="954"/>
                </a:lnTo>
                <a:lnTo>
                  <a:pt x="650" y="952"/>
                </a:lnTo>
                <a:lnTo>
                  <a:pt x="646" y="951"/>
                </a:lnTo>
                <a:lnTo>
                  <a:pt x="640" y="951"/>
                </a:lnTo>
                <a:lnTo>
                  <a:pt x="640" y="951"/>
                </a:lnTo>
                <a:lnTo>
                  <a:pt x="634" y="952"/>
                </a:lnTo>
                <a:lnTo>
                  <a:pt x="631" y="955"/>
                </a:lnTo>
                <a:lnTo>
                  <a:pt x="627" y="960"/>
                </a:lnTo>
                <a:lnTo>
                  <a:pt x="624" y="966"/>
                </a:lnTo>
                <a:lnTo>
                  <a:pt x="621" y="973"/>
                </a:lnTo>
                <a:lnTo>
                  <a:pt x="620" y="981"/>
                </a:lnTo>
                <a:lnTo>
                  <a:pt x="620" y="1000"/>
                </a:lnTo>
                <a:lnTo>
                  <a:pt x="620" y="1000"/>
                </a:lnTo>
                <a:lnTo>
                  <a:pt x="620" y="1009"/>
                </a:lnTo>
                <a:lnTo>
                  <a:pt x="622" y="1017"/>
                </a:lnTo>
                <a:lnTo>
                  <a:pt x="625" y="1024"/>
                </a:lnTo>
                <a:lnTo>
                  <a:pt x="628" y="1030"/>
                </a:lnTo>
                <a:lnTo>
                  <a:pt x="632" y="1035"/>
                </a:lnTo>
                <a:lnTo>
                  <a:pt x="635" y="1038"/>
                </a:lnTo>
                <a:lnTo>
                  <a:pt x="640" y="1041"/>
                </a:lnTo>
                <a:lnTo>
                  <a:pt x="645" y="1041"/>
                </a:lnTo>
                <a:lnTo>
                  <a:pt x="645" y="1041"/>
                </a:lnTo>
                <a:lnTo>
                  <a:pt x="647" y="1041"/>
                </a:lnTo>
                <a:lnTo>
                  <a:pt x="650" y="1039"/>
                </a:lnTo>
                <a:lnTo>
                  <a:pt x="653" y="1036"/>
                </a:lnTo>
                <a:lnTo>
                  <a:pt x="657" y="1031"/>
                </a:lnTo>
                <a:lnTo>
                  <a:pt x="659" y="1025"/>
                </a:lnTo>
                <a:lnTo>
                  <a:pt x="663" y="1013"/>
                </a:lnTo>
                <a:lnTo>
                  <a:pt x="664" y="1007"/>
                </a:lnTo>
                <a:lnTo>
                  <a:pt x="672" y="1020"/>
                </a:lnTo>
                <a:lnTo>
                  <a:pt x="683" y="1020"/>
                </a:lnTo>
                <a:lnTo>
                  <a:pt x="683" y="1020"/>
                </a:lnTo>
                <a:lnTo>
                  <a:pt x="684" y="1024"/>
                </a:lnTo>
                <a:lnTo>
                  <a:pt x="685" y="1031"/>
                </a:lnTo>
                <a:lnTo>
                  <a:pt x="688" y="1035"/>
                </a:lnTo>
                <a:lnTo>
                  <a:pt x="690" y="1038"/>
                </a:lnTo>
                <a:lnTo>
                  <a:pt x="693" y="1041"/>
                </a:lnTo>
                <a:lnTo>
                  <a:pt x="697" y="1041"/>
                </a:lnTo>
                <a:lnTo>
                  <a:pt x="697" y="1041"/>
                </a:lnTo>
                <a:lnTo>
                  <a:pt x="702" y="1041"/>
                </a:lnTo>
                <a:lnTo>
                  <a:pt x="706" y="1037"/>
                </a:lnTo>
                <a:lnTo>
                  <a:pt x="709" y="1032"/>
                </a:lnTo>
                <a:lnTo>
                  <a:pt x="711" y="1025"/>
                </a:lnTo>
                <a:lnTo>
                  <a:pt x="714" y="1018"/>
                </a:lnTo>
                <a:lnTo>
                  <a:pt x="715" y="1010"/>
                </a:lnTo>
                <a:lnTo>
                  <a:pt x="715" y="991"/>
                </a:lnTo>
                <a:lnTo>
                  <a:pt x="715" y="991"/>
                </a:lnTo>
                <a:lnTo>
                  <a:pt x="715" y="981"/>
                </a:lnTo>
                <a:lnTo>
                  <a:pt x="714" y="972"/>
                </a:lnTo>
                <a:lnTo>
                  <a:pt x="711" y="965"/>
                </a:lnTo>
                <a:lnTo>
                  <a:pt x="710" y="959"/>
                </a:lnTo>
                <a:lnTo>
                  <a:pt x="708" y="953"/>
                </a:lnTo>
                <a:lnTo>
                  <a:pt x="704" y="949"/>
                </a:lnTo>
                <a:lnTo>
                  <a:pt x="702" y="947"/>
                </a:lnTo>
                <a:lnTo>
                  <a:pt x="699" y="946"/>
                </a:lnTo>
                <a:lnTo>
                  <a:pt x="699" y="946"/>
                </a:lnTo>
                <a:lnTo>
                  <a:pt x="697" y="946"/>
                </a:lnTo>
                <a:lnTo>
                  <a:pt x="695" y="947"/>
                </a:lnTo>
                <a:lnTo>
                  <a:pt x="691" y="951"/>
                </a:lnTo>
                <a:lnTo>
                  <a:pt x="688" y="957"/>
                </a:lnTo>
                <a:lnTo>
                  <a:pt x="680" y="954"/>
                </a:lnTo>
                <a:lnTo>
                  <a:pt x="641" y="839"/>
                </a:lnTo>
                <a:lnTo>
                  <a:pt x="570" y="608"/>
                </a:lnTo>
                <a:lnTo>
                  <a:pt x="570" y="608"/>
                </a:lnTo>
                <a:lnTo>
                  <a:pt x="575" y="599"/>
                </a:lnTo>
                <a:lnTo>
                  <a:pt x="580" y="591"/>
                </a:lnTo>
                <a:lnTo>
                  <a:pt x="581" y="586"/>
                </a:lnTo>
                <a:lnTo>
                  <a:pt x="581" y="582"/>
                </a:lnTo>
                <a:lnTo>
                  <a:pt x="581" y="582"/>
                </a:lnTo>
                <a:lnTo>
                  <a:pt x="582" y="570"/>
                </a:lnTo>
                <a:lnTo>
                  <a:pt x="582" y="565"/>
                </a:lnTo>
                <a:lnTo>
                  <a:pt x="580" y="558"/>
                </a:lnTo>
                <a:lnTo>
                  <a:pt x="580" y="558"/>
                </a:lnTo>
                <a:lnTo>
                  <a:pt x="575" y="541"/>
                </a:lnTo>
                <a:lnTo>
                  <a:pt x="572" y="535"/>
                </a:lnTo>
                <a:lnTo>
                  <a:pt x="569" y="534"/>
                </a:lnTo>
                <a:lnTo>
                  <a:pt x="567" y="533"/>
                </a:lnTo>
                <a:lnTo>
                  <a:pt x="567" y="533"/>
                </a:lnTo>
                <a:lnTo>
                  <a:pt x="556" y="531"/>
                </a:lnTo>
                <a:lnTo>
                  <a:pt x="548" y="528"/>
                </a:lnTo>
                <a:lnTo>
                  <a:pt x="548" y="528"/>
                </a:lnTo>
                <a:lnTo>
                  <a:pt x="536" y="525"/>
                </a:lnTo>
                <a:lnTo>
                  <a:pt x="528" y="521"/>
                </a:lnTo>
                <a:lnTo>
                  <a:pt x="528" y="521"/>
                </a:lnTo>
                <a:lnTo>
                  <a:pt x="521" y="512"/>
                </a:lnTo>
                <a:lnTo>
                  <a:pt x="521" y="512"/>
                </a:lnTo>
                <a:lnTo>
                  <a:pt x="518" y="507"/>
                </a:lnTo>
                <a:lnTo>
                  <a:pt x="516" y="503"/>
                </a:lnTo>
                <a:lnTo>
                  <a:pt x="515" y="501"/>
                </a:lnTo>
                <a:lnTo>
                  <a:pt x="511" y="500"/>
                </a:lnTo>
                <a:lnTo>
                  <a:pt x="511" y="500"/>
                </a:lnTo>
                <a:lnTo>
                  <a:pt x="502" y="496"/>
                </a:lnTo>
                <a:lnTo>
                  <a:pt x="497" y="495"/>
                </a:lnTo>
                <a:lnTo>
                  <a:pt x="492" y="496"/>
                </a:lnTo>
                <a:lnTo>
                  <a:pt x="492" y="496"/>
                </a:lnTo>
                <a:lnTo>
                  <a:pt x="497" y="492"/>
                </a:lnTo>
                <a:lnTo>
                  <a:pt x="501" y="487"/>
                </a:lnTo>
                <a:lnTo>
                  <a:pt x="503" y="482"/>
                </a:lnTo>
                <a:lnTo>
                  <a:pt x="503" y="482"/>
                </a:lnTo>
                <a:lnTo>
                  <a:pt x="504" y="477"/>
                </a:lnTo>
                <a:lnTo>
                  <a:pt x="505" y="474"/>
                </a:lnTo>
                <a:lnTo>
                  <a:pt x="505" y="470"/>
                </a:lnTo>
                <a:lnTo>
                  <a:pt x="505" y="470"/>
                </a:lnTo>
                <a:lnTo>
                  <a:pt x="506" y="469"/>
                </a:lnTo>
                <a:lnTo>
                  <a:pt x="509" y="463"/>
                </a:lnTo>
                <a:lnTo>
                  <a:pt x="510" y="460"/>
                </a:lnTo>
                <a:lnTo>
                  <a:pt x="511" y="455"/>
                </a:lnTo>
                <a:lnTo>
                  <a:pt x="511" y="449"/>
                </a:lnTo>
                <a:lnTo>
                  <a:pt x="510" y="442"/>
                </a:lnTo>
                <a:lnTo>
                  <a:pt x="510" y="442"/>
                </a:lnTo>
                <a:lnTo>
                  <a:pt x="506" y="429"/>
                </a:lnTo>
                <a:lnTo>
                  <a:pt x="502" y="418"/>
                </a:lnTo>
                <a:lnTo>
                  <a:pt x="499" y="412"/>
                </a:lnTo>
                <a:lnTo>
                  <a:pt x="496" y="408"/>
                </a:lnTo>
                <a:lnTo>
                  <a:pt x="491" y="404"/>
                </a:lnTo>
                <a:lnTo>
                  <a:pt x="486" y="399"/>
                </a:lnTo>
                <a:lnTo>
                  <a:pt x="486" y="399"/>
                </a:lnTo>
                <a:lnTo>
                  <a:pt x="476" y="392"/>
                </a:lnTo>
                <a:lnTo>
                  <a:pt x="466" y="389"/>
                </a:lnTo>
                <a:lnTo>
                  <a:pt x="458" y="386"/>
                </a:lnTo>
                <a:lnTo>
                  <a:pt x="452" y="385"/>
                </a:lnTo>
                <a:lnTo>
                  <a:pt x="452" y="385"/>
                </a:lnTo>
                <a:lnTo>
                  <a:pt x="445" y="385"/>
                </a:lnTo>
                <a:lnTo>
                  <a:pt x="435" y="388"/>
                </a:lnTo>
                <a:lnTo>
                  <a:pt x="424" y="390"/>
                </a:lnTo>
                <a:lnTo>
                  <a:pt x="424" y="390"/>
                </a:lnTo>
                <a:lnTo>
                  <a:pt x="418" y="369"/>
                </a:lnTo>
                <a:lnTo>
                  <a:pt x="412" y="352"/>
                </a:lnTo>
                <a:lnTo>
                  <a:pt x="408" y="343"/>
                </a:lnTo>
                <a:lnTo>
                  <a:pt x="408" y="343"/>
                </a:lnTo>
                <a:lnTo>
                  <a:pt x="406" y="340"/>
                </a:lnTo>
                <a:lnTo>
                  <a:pt x="402" y="337"/>
                </a:lnTo>
                <a:lnTo>
                  <a:pt x="393" y="332"/>
                </a:lnTo>
                <a:lnTo>
                  <a:pt x="377" y="325"/>
                </a:lnTo>
                <a:lnTo>
                  <a:pt x="377" y="325"/>
                </a:lnTo>
                <a:lnTo>
                  <a:pt x="346" y="311"/>
                </a:lnTo>
                <a:lnTo>
                  <a:pt x="346" y="311"/>
                </a:lnTo>
                <a:lnTo>
                  <a:pt x="341" y="302"/>
                </a:lnTo>
                <a:lnTo>
                  <a:pt x="336" y="295"/>
                </a:lnTo>
                <a:lnTo>
                  <a:pt x="331" y="288"/>
                </a:lnTo>
                <a:lnTo>
                  <a:pt x="331" y="288"/>
                </a:lnTo>
                <a:lnTo>
                  <a:pt x="325" y="278"/>
                </a:lnTo>
                <a:lnTo>
                  <a:pt x="324" y="273"/>
                </a:lnTo>
                <a:lnTo>
                  <a:pt x="324" y="268"/>
                </a:lnTo>
                <a:lnTo>
                  <a:pt x="324" y="268"/>
                </a:lnTo>
                <a:lnTo>
                  <a:pt x="323" y="260"/>
                </a:lnTo>
                <a:lnTo>
                  <a:pt x="319" y="251"/>
                </a:lnTo>
                <a:lnTo>
                  <a:pt x="316" y="241"/>
                </a:lnTo>
                <a:lnTo>
                  <a:pt x="316" y="241"/>
                </a:lnTo>
                <a:lnTo>
                  <a:pt x="298" y="199"/>
                </a:lnTo>
                <a:lnTo>
                  <a:pt x="298" y="199"/>
                </a:lnTo>
                <a:lnTo>
                  <a:pt x="295" y="194"/>
                </a:lnTo>
                <a:lnTo>
                  <a:pt x="291" y="188"/>
                </a:lnTo>
                <a:lnTo>
                  <a:pt x="288" y="183"/>
                </a:lnTo>
                <a:lnTo>
                  <a:pt x="284" y="181"/>
                </a:lnTo>
                <a:lnTo>
                  <a:pt x="284" y="181"/>
                </a:lnTo>
                <a:lnTo>
                  <a:pt x="271" y="172"/>
                </a:lnTo>
                <a:lnTo>
                  <a:pt x="264" y="169"/>
                </a:lnTo>
                <a:lnTo>
                  <a:pt x="258" y="166"/>
                </a:lnTo>
                <a:lnTo>
                  <a:pt x="258" y="166"/>
                </a:lnTo>
                <a:lnTo>
                  <a:pt x="252" y="163"/>
                </a:lnTo>
                <a:lnTo>
                  <a:pt x="243" y="158"/>
                </a:lnTo>
                <a:lnTo>
                  <a:pt x="232" y="151"/>
                </a:lnTo>
                <a:lnTo>
                  <a:pt x="232" y="151"/>
                </a:lnTo>
                <a:lnTo>
                  <a:pt x="244" y="140"/>
                </a:lnTo>
                <a:lnTo>
                  <a:pt x="253" y="132"/>
                </a:lnTo>
                <a:lnTo>
                  <a:pt x="258" y="126"/>
                </a:lnTo>
                <a:lnTo>
                  <a:pt x="258" y="126"/>
                </a:lnTo>
                <a:lnTo>
                  <a:pt x="261" y="112"/>
                </a:lnTo>
                <a:lnTo>
                  <a:pt x="263" y="101"/>
                </a:lnTo>
                <a:lnTo>
                  <a:pt x="265" y="93"/>
                </a:lnTo>
                <a:lnTo>
                  <a:pt x="265" y="93"/>
                </a:lnTo>
                <a:lnTo>
                  <a:pt x="269" y="85"/>
                </a:lnTo>
                <a:lnTo>
                  <a:pt x="272" y="78"/>
                </a:lnTo>
                <a:lnTo>
                  <a:pt x="276" y="68"/>
                </a:lnTo>
                <a:lnTo>
                  <a:pt x="277" y="63"/>
                </a:lnTo>
                <a:lnTo>
                  <a:pt x="278" y="58"/>
                </a:lnTo>
                <a:lnTo>
                  <a:pt x="278" y="58"/>
                </a:lnTo>
                <a:lnTo>
                  <a:pt x="277" y="47"/>
                </a:lnTo>
                <a:lnTo>
                  <a:pt x="274" y="37"/>
                </a:lnTo>
                <a:lnTo>
                  <a:pt x="272" y="34"/>
                </a:lnTo>
                <a:lnTo>
                  <a:pt x="270" y="30"/>
                </a:lnTo>
                <a:lnTo>
                  <a:pt x="266" y="27"/>
                </a:lnTo>
                <a:lnTo>
                  <a:pt x="261" y="23"/>
                </a:lnTo>
                <a:lnTo>
                  <a:pt x="261" y="23"/>
                </a:lnTo>
                <a:lnTo>
                  <a:pt x="247" y="14"/>
                </a:lnTo>
                <a:lnTo>
                  <a:pt x="247" y="14"/>
                </a:lnTo>
                <a:lnTo>
                  <a:pt x="245" y="11"/>
                </a:lnTo>
                <a:lnTo>
                  <a:pt x="239" y="5"/>
                </a:lnTo>
                <a:lnTo>
                  <a:pt x="235" y="3"/>
                </a:lnTo>
                <a:lnTo>
                  <a:pt x="231" y="1"/>
                </a:lnTo>
                <a:lnTo>
                  <a:pt x="226" y="0"/>
                </a:lnTo>
                <a:lnTo>
                  <a:pt x="220" y="0"/>
                </a:lnTo>
                <a:lnTo>
                  <a:pt x="220" y="0"/>
                </a:lnTo>
                <a:lnTo>
                  <a:pt x="209" y="0"/>
                </a:lnTo>
                <a:lnTo>
                  <a:pt x="200" y="2"/>
                </a:lnTo>
                <a:lnTo>
                  <a:pt x="192" y="4"/>
                </a:lnTo>
                <a:lnTo>
                  <a:pt x="192" y="4"/>
                </a:lnTo>
                <a:close/>
                <a:moveTo>
                  <a:pt x="267" y="806"/>
                </a:moveTo>
                <a:lnTo>
                  <a:pt x="227" y="922"/>
                </a:lnTo>
                <a:lnTo>
                  <a:pt x="219" y="915"/>
                </a:lnTo>
                <a:lnTo>
                  <a:pt x="219" y="915"/>
                </a:lnTo>
                <a:lnTo>
                  <a:pt x="215" y="904"/>
                </a:lnTo>
                <a:lnTo>
                  <a:pt x="211" y="890"/>
                </a:lnTo>
                <a:lnTo>
                  <a:pt x="211" y="890"/>
                </a:lnTo>
                <a:lnTo>
                  <a:pt x="209" y="877"/>
                </a:lnTo>
                <a:lnTo>
                  <a:pt x="208" y="870"/>
                </a:lnTo>
                <a:lnTo>
                  <a:pt x="206" y="862"/>
                </a:lnTo>
                <a:lnTo>
                  <a:pt x="206" y="862"/>
                </a:lnTo>
                <a:lnTo>
                  <a:pt x="205" y="854"/>
                </a:lnTo>
                <a:lnTo>
                  <a:pt x="203" y="845"/>
                </a:lnTo>
                <a:lnTo>
                  <a:pt x="205" y="831"/>
                </a:lnTo>
                <a:lnTo>
                  <a:pt x="205" y="831"/>
                </a:lnTo>
                <a:lnTo>
                  <a:pt x="205" y="828"/>
                </a:lnTo>
                <a:lnTo>
                  <a:pt x="203" y="823"/>
                </a:lnTo>
                <a:lnTo>
                  <a:pt x="199" y="811"/>
                </a:lnTo>
                <a:lnTo>
                  <a:pt x="193" y="797"/>
                </a:lnTo>
                <a:lnTo>
                  <a:pt x="193" y="797"/>
                </a:lnTo>
                <a:lnTo>
                  <a:pt x="207" y="799"/>
                </a:lnTo>
                <a:lnTo>
                  <a:pt x="232" y="804"/>
                </a:lnTo>
                <a:lnTo>
                  <a:pt x="232" y="804"/>
                </a:lnTo>
                <a:lnTo>
                  <a:pt x="243" y="806"/>
                </a:lnTo>
                <a:lnTo>
                  <a:pt x="256" y="806"/>
                </a:lnTo>
                <a:lnTo>
                  <a:pt x="267" y="806"/>
                </a:lnTo>
                <a:lnTo>
                  <a:pt x="267" y="806"/>
                </a:lnTo>
                <a:close/>
                <a:moveTo>
                  <a:pt x="283" y="807"/>
                </a:moveTo>
                <a:lnTo>
                  <a:pt x="283" y="807"/>
                </a:lnTo>
                <a:lnTo>
                  <a:pt x="285" y="806"/>
                </a:lnTo>
                <a:lnTo>
                  <a:pt x="291" y="806"/>
                </a:lnTo>
                <a:lnTo>
                  <a:pt x="298" y="806"/>
                </a:lnTo>
                <a:lnTo>
                  <a:pt x="289" y="890"/>
                </a:lnTo>
                <a:lnTo>
                  <a:pt x="289" y="890"/>
                </a:lnTo>
                <a:lnTo>
                  <a:pt x="278" y="894"/>
                </a:lnTo>
                <a:lnTo>
                  <a:pt x="278" y="894"/>
                </a:lnTo>
                <a:lnTo>
                  <a:pt x="270" y="903"/>
                </a:lnTo>
                <a:lnTo>
                  <a:pt x="252" y="903"/>
                </a:lnTo>
                <a:lnTo>
                  <a:pt x="252" y="903"/>
                </a:lnTo>
                <a:lnTo>
                  <a:pt x="266" y="856"/>
                </a:lnTo>
                <a:lnTo>
                  <a:pt x="283" y="807"/>
                </a:lnTo>
                <a:lnTo>
                  <a:pt x="283" y="807"/>
                </a:lnTo>
                <a:close/>
                <a:moveTo>
                  <a:pt x="562" y="700"/>
                </a:moveTo>
                <a:lnTo>
                  <a:pt x="569" y="696"/>
                </a:lnTo>
                <a:lnTo>
                  <a:pt x="575" y="705"/>
                </a:lnTo>
                <a:lnTo>
                  <a:pt x="586" y="738"/>
                </a:lnTo>
                <a:lnTo>
                  <a:pt x="586" y="738"/>
                </a:lnTo>
                <a:lnTo>
                  <a:pt x="569" y="739"/>
                </a:lnTo>
                <a:lnTo>
                  <a:pt x="557" y="740"/>
                </a:lnTo>
                <a:lnTo>
                  <a:pt x="553" y="739"/>
                </a:lnTo>
                <a:lnTo>
                  <a:pt x="553" y="739"/>
                </a:lnTo>
                <a:lnTo>
                  <a:pt x="562" y="700"/>
                </a:lnTo>
                <a:lnTo>
                  <a:pt x="562" y="700"/>
                </a:lnTo>
                <a:close/>
                <a:moveTo>
                  <a:pt x="549" y="753"/>
                </a:moveTo>
                <a:lnTo>
                  <a:pt x="549" y="753"/>
                </a:lnTo>
                <a:lnTo>
                  <a:pt x="560" y="754"/>
                </a:lnTo>
                <a:lnTo>
                  <a:pt x="575" y="754"/>
                </a:lnTo>
                <a:lnTo>
                  <a:pt x="595" y="753"/>
                </a:lnTo>
                <a:lnTo>
                  <a:pt x="630" y="843"/>
                </a:lnTo>
                <a:lnTo>
                  <a:pt x="625" y="845"/>
                </a:lnTo>
                <a:lnTo>
                  <a:pt x="554" y="848"/>
                </a:lnTo>
                <a:lnTo>
                  <a:pt x="549" y="839"/>
                </a:lnTo>
                <a:lnTo>
                  <a:pt x="549" y="839"/>
                </a:lnTo>
                <a:lnTo>
                  <a:pt x="549" y="828"/>
                </a:lnTo>
                <a:lnTo>
                  <a:pt x="549" y="804"/>
                </a:lnTo>
                <a:lnTo>
                  <a:pt x="549" y="804"/>
                </a:lnTo>
                <a:lnTo>
                  <a:pt x="550" y="792"/>
                </a:lnTo>
                <a:lnTo>
                  <a:pt x="549" y="785"/>
                </a:lnTo>
                <a:lnTo>
                  <a:pt x="549" y="785"/>
                </a:lnTo>
                <a:lnTo>
                  <a:pt x="548" y="776"/>
                </a:lnTo>
                <a:lnTo>
                  <a:pt x="547" y="765"/>
                </a:lnTo>
                <a:lnTo>
                  <a:pt x="547" y="757"/>
                </a:lnTo>
                <a:lnTo>
                  <a:pt x="548" y="754"/>
                </a:lnTo>
                <a:lnTo>
                  <a:pt x="549" y="753"/>
                </a:lnTo>
                <a:lnTo>
                  <a:pt x="549" y="753"/>
                </a:lnTo>
                <a:close/>
                <a:moveTo>
                  <a:pt x="411" y="922"/>
                </a:moveTo>
                <a:lnTo>
                  <a:pt x="411" y="922"/>
                </a:lnTo>
                <a:lnTo>
                  <a:pt x="427" y="920"/>
                </a:lnTo>
                <a:lnTo>
                  <a:pt x="427" y="920"/>
                </a:lnTo>
                <a:lnTo>
                  <a:pt x="427" y="928"/>
                </a:lnTo>
                <a:lnTo>
                  <a:pt x="427" y="935"/>
                </a:lnTo>
                <a:lnTo>
                  <a:pt x="424" y="938"/>
                </a:lnTo>
                <a:lnTo>
                  <a:pt x="418" y="933"/>
                </a:lnTo>
                <a:lnTo>
                  <a:pt x="411" y="927"/>
                </a:lnTo>
                <a:lnTo>
                  <a:pt x="411" y="922"/>
                </a:lnTo>
                <a:close/>
                <a:moveTo>
                  <a:pt x="446" y="910"/>
                </a:moveTo>
                <a:lnTo>
                  <a:pt x="446" y="910"/>
                </a:lnTo>
                <a:lnTo>
                  <a:pt x="444" y="919"/>
                </a:lnTo>
                <a:lnTo>
                  <a:pt x="440" y="925"/>
                </a:lnTo>
                <a:lnTo>
                  <a:pt x="435" y="913"/>
                </a:lnTo>
                <a:lnTo>
                  <a:pt x="435" y="913"/>
                </a:lnTo>
                <a:lnTo>
                  <a:pt x="440" y="912"/>
                </a:lnTo>
                <a:lnTo>
                  <a:pt x="446" y="910"/>
                </a:lnTo>
                <a:lnTo>
                  <a:pt x="446" y="9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2">
            <a:extLst>
              <a:ext uri="{FF2B5EF4-FFF2-40B4-BE49-F238E27FC236}">
                <a16:creationId xmlns:a16="http://schemas.microsoft.com/office/drawing/2014/main" id="{34C004BC-293F-43D5-9A86-D532E9B93EDD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2695909"/>
            <a:ext cx="675075" cy="1717471"/>
          </a:xfrm>
          <a:custGeom>
            <a:avLst/>
            <a:gdLst>
              <a:gd name="T0" fmla="*/ 71 w 476"/>
              <a:gd name="T1" fmla="*/ 197 h 1211"/>
              <a:gd name="T2" fmla="*/ 30 w 476"/>
              <a:gd name="T3" fmla="*/ 286 h 1211"/>
              <a:gd name="T4" fmla="*/ 5 w 476"/>
              <a:gd name="T5" fmla="*/ 365 h 1211"/>
              <a:gd name="T6" fmla="*/ 11 w 476"/>
              <a:gd name="T7" fmla="*/ 482 h 1211"/>
              <a:gd name="T8" fmla="*/ 45 w 476"/>
              <a:gd name="T9" fmla="*/ 630 h 1211"/>
              <a:gd name="T10" fmla="*/ 28 w 476"/>
              <a:gd name="T11" fmla="*/ 666 h 1211"/>
              <a:gd name="T12" fmla="*/ 50 w 476"/>
              <a:gd name="T13" fmla="*/ 710 h 1211"/>
              <a:gd name="T14" fmla="*/ 80 w 476"/>
              <a:gd name="T15" fmla="*/ 762 h 1211"/>
              <a:gd name="T16" fmla="*/ 57 w 476"/>
              <a:gd name="T17" fmla="*/ 863 h 1211"/>
              <a:gd name="T18" fmla="*/ 37 w 476"/>
              <a:gd name="T19" fmla="*/ 1069 h 1211"/>
              <a:gd name="T20" fmla="*/ 16 w 476"/>
              <a:gd name="T21" fmla="*/ 1050 h 1211"/>
              <a:gd name="T22" fmla="*/ 13 w 476"/>
              <a:gd name="T23" fmla="*/ 1138 h 1211"/>
              <a:gd name="T24" fmla="*/ 64 w 476"/>
              <a:gd name="T25" fmla="*/ 1112 h 1211"/>
              <a:gd name="T26" fmla="*/ 85 w 476"/>
              <a:gd name="T27" fmla="*/ 1209 h 1211"/>
              <a:gd name="T28" fmla="*/ 116 w 476"/>
              <a:gd name="T29" fmla="*/ 1163 h 1211"/>
              <a:gd name="T30" fmla="*/ 145 w 476"/>
              <a:gd name="T31" fmla="*/ 1205 h 1211"/>
              <a:gd name="T32" fmla="*/ 168 w 476"/>
              <a:gd name="T33" fmla="*/ 1124 h 1211"/>
              <a:gd name="T34" fmla="*/ 144 w 476"/>
              <a:gd name="T35" fmla="*/ 1094 h 1211"/>
              <a:gd name="T36" fmla="*/ 140 w 476"/>
              <a:gd name="T37" fmla="*/ 1028 h 1211"/>
              <a:gd name="T38" fmla="*/ 174 w 476"/>
              <a:gd name="T39" fmla="*/ 1047 h 1211"/>
              <a:gd name="T40" fmla="*/ 180 w 476"/>
              <a:gd name="T41" fmla="*/ 1093 h 1211"/>
              <a:gd name="T42" fmla="*/ 245 w 476"/>
              <a:gd name="T43" fmla="*/ 1069 h 1211"/>
              <a:gd name="T44" fmla="*/ 259 w 476"/>
              <a:gd name="T45" fmla="*/ 1057 h 1211"/>
              <a:gd name="T46" fmla="*/ 288 w 476"/>
              <a:gd name="T47" fmla="*/ 1109 h 1211"/>
              <a:gd name="T48" fmla="*/ 316 w 476"/>
              <a:gd name="T49" fmla="*/ 1112 h 1211"/>
              <a:gd name="T50" fmla="*/ 356 w 476"/>
              <a:gd name="T51" fmla="*/ 1126 h 1211"/>
              <a:gd name="T52" fmla="*/ 359 w 476"/>
              <a:gd name="T53" fmla="*/ 1035 h 1211"/>
              <a:gd name="T54" fmla="*/ 415 w 476"/>
              <a:gd name="T55" fmla="*/ 1098 h 1211"/>
              <a:gd name="T56" fmla="*/ 389 w 476"/>
              <a:gd name="T57" fmla="*/ 1092 h 1211"/>
              <a:gd name="T58" fmla="*/ 394 w 476"/>
              <a:gd name="T59" fmla="*/ 1185 h 1211"/>
              <a:gd name="T60" fmla="*/ 419 w 476"/>
              <a:gd name="T61" fmla="*/ 1139 h 1211"/>
              <a:gd name="T62" fmla="*/ 458 w 476"/>
              <a:gd name="T63" fmla="*/ 1186 h 1211"/>
              <a:gd name="T64" fmla="*/ 476 w 476"/>
              <a:gd name="T65" fmla="*/ 1114 h 1211"/>
              <a:gd name="T66" fmla="*/ 452 w 476"/>
              <a:gd name="T67" fmla="*/ 1080 h 1211"/>
              <a:gd name="T68" fmla="*/ 394 w 476"/>
              <a:gd name="T69" fmla="*/ 669 h 1211"/>
              <a:gd name="T70" fmla="*/ 399 w 476"/>
              <a:gd name="T71" fmla="*/ 628 h 1211"/>
              <a:gd name="T72" fmla="*/ 379 w 476"/>
              <a:gd name="T73" fmla="*/ 583 h 1211"/>
              <a:gd name="T74" fmla="*/ 379 w 476"/>
              <a:gd name="T75" fmla="*/ 539 h 1211"/>
              <a:gd name="T76" fmla="*/ 351 w 476"/>
              <a:gd name="T77" fmla="*/ 471 h 1211"/>
              <a:gd name="T78" fmla="*/ 360 w 476"/>
              <a:gd name="T79" fmla="*/ 398 h 1211"/>
              <a:gd name="T80" fmla="*/ 355 w 476"/>
              <a:gd name="T81" fmla="*/ 213 h 1211"/>
              <a:gd name="T82" fmla="*/ 316 w 476"/>
              <a:gd name="T83" fmla="*/ 183 h 1211"/>
              <a:gd name="T84" fmla="*/ 277 w 476"/>
              <a:gd name="T85" fmla="*/ 124 h 1211"/>
              <a:gd name="T86" fmla="*/ 276 w 476"/>
              <a:gd name="T87" fmla="*/ 45 h 1211"/>
              <a:gd name="T88" fmla="*/ 215 w 476"/>
              <a:gd name="T89" fmla="*/ 1 h 1211"/>
              <a:gd name="T90" fmla="*/ 142 w 476"/>
              <a:gd name="T91" fmla="*/ 26 h 1211"/>
              <a:gd name="T92" fmla="*/ 145 w 476"/>
              <a:gd name="T93" fmla="*/ 106 h 1211"/>
              <a:gd name="T94" fmla="*/ 174 w 476"/>
              <a:gd name="T95" fmla="*/ 156 h 1211"/>
              <a:gd name="T96" fmla="*/ 98 w 476"/>
              <a:gd name="T97" fmla="*/ 992 h 1211"/>
              <a:gd name="T98" fmla="*/ 91 w 476"/>
              <a:gd name="T99" fmla="*/ 872 h 1211"/>
              <a:gd name="T100" fmla="*/ 97 w 476"/>
              <a:gd name="T101" fmla="*/ 1018 h 1211"/>
              <a:gd name="T102" fmla="*/ 103 w 476"/>
              <a:gd name="T103" fmla="*/ 1103 h 1211"/>
              <a:gd name="T104" fmla="*/ 85 w 476"/>
              <a:gd name="T105" fmla="*/ 1051 h 1211"/>
              <a:gd name="T106" fmla="*/ 66 w 476"/>
              <a:gd name="T107" fmla="*/ 1056 h 1211"/>
              <a:gd name="T108" fmla="*/ 323 w 476"/>
              <a:gd name="T109" fmla="*/ 1010 h 1211"/>
              <a:gd name="T110" fmla="*/ 292 w 476"/>
              <a:gd name="T111" fmla="*/ 1038 h 1211"/>
              <a:gd name="T112" fmla="*/ 388 w 476"/>
              <a:gd name="T113" fmla="*/ 823 h 1211"/>
              <a:gd name="T114" fmla="*/ 369 w 476"/>
              <a:gd name="T115" fmla="*/ 950 h 1211"/>
              <a:gd name="T116" fmla="*/ 382 w 476"/>
              <a:gd name="T117" fmla="*/ 783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6" h="1211">
                <a:moveTo>
                  <a:pt x="174" y="156"/>
                </a:moveTo>
                <a:lnTo>
                  <a:pt x="174" y="156"/>
                </a:lnTo>
                <a:lnTo>
                  <a:pt x="162" y="163"/>
                </a:lnTo>
                <a:lnTo>
                  <a:pt x="162" y="163"/>
                </a:lnTo>
                <a:lnTo>
                  <a:pt x="97" y="181"/>
                </a:lnTo>
                <a:lnTo>
                  <a:pt x="97" y="181"/>
                </a:lnTo>
                <a:lnTo>
                  <a:pt x="84" y="184"/>
                </a:lnTo>
                <a:lnTo>
                  <a:pt x="78" y="188"/>
                </a:lnTo>
                <a:lnTo>
                  <a:pt x="74" y="191"/>
                </a:lnTo>
                <a:lnTo>
                  <a:pt x="74" y="191"/>
                </a:lnTo>
                <a:lnTo>
                  <a:pt x="71" y="197"/>
                </a:lnTo>
                <a:lnTo>
                  <a:pt x="69" y="202"/>
                </a:lnTo>
                <a:lnTo>
                  <a:pt x="69" y="202"/>
                </a:lnTo>
                <a:lnTo>
                  <a:pt x="54" y="227"/>
                </a:lnTo>
                <a:lnTo>
                  <a:pt x="45" y="247"/>
                </a:lnTo>
                <a:lnTo>
                  <a:pt x="39" y="261"/>
                </a:lnTo>
                <a:lnTo>
                  <a:pt x="39" y="261"/>
                </a:lnTo>
                <a:lnTo>
                  <a:pt x="35" y="269"/>
                </a:lnTo>
                <a:lnTo>
                  <a:pt x="34" y="277"/>
                </a:lnTo>
                <a:lnTo>
                  <a:pt x="33" y="281"/>
                </a:lnTo>
                <a:lnTo>
                  <a:pt x="30" y="286"/>
                </a:lnTo>
                <a:lnTo>
                  <a:pt x="30" y="286"/>
                </a:lnTo>
                <a:lnTo>
                  <a:pt x="19" y="301"/>
                </a:lnTo>
                <a:lnTo>
                  <a:pt x="19" y="301"/>
                </a:lnTo>
                <a:lnTo>
                  <a:pt x="14" y="309"/>
                </a:lnTo>
                <a:lnTo>
                  <a:pt x="7" y="320"/>
                </a:lnTo>
                <a:lnTo>
                  <a:pt x="3" y="327"/>
                </a:lnTo>
                <a:lnTo>
                  <a:pt x="1" y="336"/>
                </a:lnTo>
                <a:lnTo>
                  <a:pt x="0" y="343"/>
                </a:lnTo>
                <a:lnTo>
                  <a:pt x="0" y="350"/>
                </a:lnTo>
                <a:lnTo>
                  <a:pt x="0" y="350"/>
                </a:lnTo>
                <a:lnTo>
                  <a:pt x="1" y="358"/>
                </a:lnTo>
                <a:lnTo>
                  <a:pt x="5" y="365"/>
                </a:lnTo>
                <a:lnTo>
                  <a:pt x="11" y="379"/>
                </a:lnTo>
                <a:lnTo>
                  <a:pt x="18" y="395"/>
                </a:lnTo>
                <a:lnTo>
                  <a:pt x="18" y="395"/>
                </a:lnTo>
                <a:lnTo>
                  <a:pt x="25" y="415"/>
                </a:lnTo>
                <a:lnTo>
                  <a:pt x="25" y="415"/>
                </a:lnTo>
                <a:lnTo>
                  <a:pt x="19" y="428"/>
                </a:lnTo>
                <a:lnTo>
                  <a:pt x="14" y="440"/>
                </a:lnTo>
                <a:lnTo>
                  <a:pt x="12" y="450"/>
                </a:lnTo>
                <a:lnTo>
                  <a:pt x="12" y="450"/>
                </a:lnTo>
                <a:lnTo>
                  <a:pt x="11" y="463"/>
                </a:lnTo>
                <a:lnTo>
                  <a:pt x="11" y="482"/>
                </a:lnTo>
                <a:lnTo>
                  <a:pt x="11" y="507"/>
                </a:lnTo>
                <a:lnTo>
                  <a:pt x="11" y="507"/>
                </a:lnTo>
                <a:lnTo>
                  <a:pt x="18" y="540"/>
                </a:lnTo>
                <a:lnTo>
                  <a:pt x="24" y="563"/>
                </a:lnTo>
                <a:lnTo>
                  <a:pt x="26" y="571"/>
                </a:lnTo>
                <a:lnTo>
                  <a:pt x="28" y="575"/>
                </a:lnTo>
                <a:lnTo>
                  <a:pt x="28" y="575"/>
                </a:lnTo>
                <a:lnTo>
                  <a:pt x="38" y="582"/>
                </a:lnTo>
                <a:lnTo>
                  <a:pt x="46" y="585"/>
                </a:lnTo>
                <a:lnTo>
                  <a:pt x="46" y="615"/>
                </a:lnTo>
                <a:lnTo>
                  <a:pt x="45" y="630"/>
                </a:lnTo>
                <a:lnTo>
                  <a:pt x="45" y="630"/>
                </a:lnTo>
                <a:lnTo>
                  <a:pt x="43" y="630"/>
                </a:lnTo>
                <a:lnTo>
                  <a:pt x="40" y="633"/>
                </a:lnTo>
                <a:lnTo>
                  <a:pt x="39" y="635"/>
                </a:lnTo>
                <a:lnTo>
                  <a:pt x="39" y="635"/>
                </a:lnTo>
                <a:lnTo>
                  <a:pt x="37" y="641"/>
                </a:lnTo>
                <a:lnTo>
                  <a:pt x="33" y="652"/>
                </a:lnTo>
                <a:lnTo>
                  <a:pt x="33" y="652"/>
                </a:lnTo>
                <a:lnTo>
                  <a:pt x="28" y="660"/>
                </a:lnTo>
                <a:lnTo>
                  <a:pt x="28" y="662"/>
                </a:lnTo>
                <a:lnTo>
                  <a:pt x="28" y="666"/>
                </a:lnTo>
                <a:lnTo>
                  <a:pt x="28" y="666"/>
                </a:lnTo>
                <a:lnTo>
                  <a:pt x="30" y="670"/>
                </a:lnTo>
                <a:lnTo>
                  <a:pt x="31" y="674"/>
                </a:lnTo>
                <a:lnTo>
                  <a:pt x="33" y="678"/>
                </a:lnTo>
                <a:lnTo>
                  <a:pt x="33" y="678"/>
                </a:lnTo>
                <a:lnTo>
                  <a:pt x="33" y="685"/>
                </a:lnTo>
                <a:lnTo>
                  <a:pt x="35" y="692"/>
                </a:lnTo>
                <a:lnTo>
                  <a:pt x="38" y="695"/>
                </a:lnTo>
                <a:lnTo>
                  <a:pt x="40" y="699"/>
                </a:lnTo>
                <a:lnTo>
                  <a:pt x="40" y="699"/>
                </a:lnTo>
                <a:lnTo>
                  <a:pt x="50" y="710"/>
                </a:lnTo>
                <a:lnTo>
                  <a:pt x="52" y="712"/>
                </a:lnTo>
                <a:lnTo>
                  <a:pt x="56" y="713"/>
                </a:lnTo>
                <a:lnTo>
                  <a:pt x="56" y="713"/>
                </a:lnTo>
                <a:lnTo>
                  <a:pt x="61" y="714"/>
                </a:lnTo>
                <a:lnTo>
                  <a:pt x="65" y="713"/>
                </a:lnTo>
                <a:lnTo>
                  <a:pt x="65" y="713"/>
                </a:lnTo>
                <a:lnTo>
                  <a:pt x="72" y="721"/>
                </a:lnTo>
                <a:lnTo>
                  <a:pt x="79" y="731"/>
                </a:lnTo>
                <a:lnTo>
                  <a:pt x="79" y="731"/>
                </a:lnTo>
                <a:lnTo>
                  <a:pt x="80" y="740"/>
                </a:lnTo>
                <a:lnTo>
                  <a:pt x="80" y="762"/>
                </a:lnTo>
                <a:lnTo>
                  <a:pt x="80" y="762"/>
                </a:lnTo>
                <a:lnTo>
                  <a:pt x="74" y="759"/>
                </a:lnTo>
                <a:lnTo>
                  <a:pt x="69" y="759"/>
                </a:lnTo>
                <a:lnTo>
                  <a:pt x="65" y="759"/>
                </a:lnTo>
                <a:lnTo>
                  <a:pt x="65" y="759"/>
                </a:lnTo>
                <a:lnTo>
                  <a:pt x="63" y="763"/>
                </a:lnTo>
                <a:lnTo>
                  <a:pt x="61" y="766"/>
                </a:lnTo>
                <a:lnTo>
                  <a:pt x="59" y="773"/>
                </a:lnTo>
                <a:lnTo>
                  <a:pt x="59" y="773"/>
                </a:lnTo>
                <a:lnTo>
                  <a:pt x="58" y="827"/>
                </a:lnTo>
                <a:lnTo>
                  <a:pt x="57" y="863"/>
                </a:lnTo>
                <a:lnTo>
                  <a:pt x="58" y="875"/>
                </a:lnTo>
                <a:lnTo>
                  <a:pt x="58" y="880"/>
                </a:lnTo>
                <a:lnTo>
                  <a:pt x="58" y="880"/>
                </a:lnTo>
                <a:lnTo>
                  <a:pt x="60" y="881"/>
                </a:lnTo>
                <a:lnTo>
                  <a:pt x="65" y="881"/>
                </a:lnTo>
                <a:lnTo>
                  <a:pt x="69" y="881"/>
                </a:lnTo>
                <a:lnTo>
                  <a:pt x="70" y="881"/>
                </a:lnTo>
                <a:lnTo>
                  <a:pt x="70" y="881"/>
                </a:lnTo>
                <a:lnTo>
                  <a:pt x="60" y="974"/>
                </a:lnTo>
                <a:lnTo>
                  <a:pt x="51" y="1068"/>
                </a:lnTo>
                <a:lnTo>
                  <a:pt x="37" y="1069"/>
                </a:lnTo>
                <a:lnTo>
                  <a:pt x="37" y="1069"/>
                </a:lnTo>
                <a:lnTo>
                  <a:pt x="37" y="1063"/>
                </a:lnTo>
                <a:lnTo>
                  <a:pt x="35" y="1056"/>
                </a:lnTo>
                <a:lnTo>
                  <a:pt x="35" y="1056"/>
                </a:lnTo>
                <a:lnTo>
                  <a:pt x="34" y="1053"/>
                </a:lnTo>
                <a:lnTo>
                  <a:pt x="32" y="1050"/>
                </a:lnTo>
                <a:lnTo>
                  <a:pt x="28" y="1049"/>
                </a:lnTo>
                <a:lnTo>
                  <a:pt x="24" y="1048"/>
                </a:lnTo>
                <a:lnTo>
                  <a:pt x="24" y="1048"/>
                </a:lnTo>
                <a:lnTo>
                  <a:pt x="20" y="1048"/>
                </a:lnTo>
                <a:lnTo>
                  <a:pt x="16" y="1050"/>
                </a:lnTo>
                <a:lnTo>
                  <a:pt x="14" y="1053"/>
                </a:lnTo>
                <a:lnTo>
                  <a:pt x="12" y="1057"/>
                </a:lnTo>
                <a:lnTo>
                  <a:pt x="12" y="1057"/>
                </a:lnTo>
                <a:lnTo>
                  <a:pt x="9" y="1069"/>
                </a:lnTo>
                <a:lnTo>
                  <a:pt x="8" y="1090"/>
                </a:lnTo>
                <a:lnTo>
                  <a:pt x="8" y="1112"/>
                </a:lnTo>
                <a:lnTo>
                  <a:pt x="9" y="1120"/>
                </a:lnTo>
                <a:lnTo>
                  <a:pt x="11" y="1126"/>
                </a:lnTo>
                <a:lnTo>
                  <a:pt x="11" y="1126"/>
                </a:lnTo>
                <a:lnTo>
                  <a:pt x="12" y="1133"/>
                </a:lnTo>
                <a:lnTo>
                  <a:pt x="13" y="1138"/>
                </a:lnTo>
                <a:lnTo>
                  <a:pt x="15" y="1141"/>
                </a:lnTo>
                <a:lnTo>
                  <a:pt x="18" y="1144"/>
                </a:lnTo>
                <a:lnTo>
                  <a:pt x="18" y="1144"/>
                </a:lnTo>
                <a:lnTo>
                  <a:pt x="26" y="1144"/>
                </a:lnTo>
                <a:lnTo>
                  <a:pt x="30" y="1144"/>
                </a:lnTo>
                <a:lnTo>
                  <a:pt x="31" y="1142"/>
                </a:lnTo>
                <a:lnTo>
                  <a:pt x="31" y="1142"/>
                </a:lnTo>
                <a:lnTo>
                  <a:pt x="34" y="1126"/>
                </a:lnTo>
                <a:lnTo>
                  <a:pt x="37" y="1112"/>
                </a:lnTo>
                <a:lnTo>
                  <a:pt x="64" y="1112"/>
                </a:lnTo>
                <a:lnTo>
                  <a:pt x="64" y="1112"/>
                </a:lnTo>
                <a:lnTo>
                  <a:pt x="65" y="1135"/>
                </a:lnTo>
                <a:lnTo>
                  <a:pt x="65" y="1135"/>
                </a:lnTo>
                <a:lnTo>
                  <a:pt x="66" y="1139"/>
                </a:lnTo>
                <a:lnTo>
                  <a:pt x="70" y="1140"/>
                </a:lnTo>
                <a:lnTo>
                  <a:pt x="73" y="1142"/>
                </a:lnTo>
                <a:lnTo>
                  <a:pt x="73" y="1142"/>
                </a:lnTo>
                <a:lnTo>
                  <a:pt x="77" y="1174"/>
                </a:lnTo>
                <a:lnTo>
                  <a:pt x="80" y="1197"/>
                </a:lnTo>
                <a:lnTo>
                  <a:pt x="83" y="1205"/>
                </a:lnTo>
                <a:lnTo>
                  <a:pt x="85" y="1209"/>
                </a:lnTo>
                <a:lnTo>
                  <a:pt x="85" y="1209"/>
                </a:lnTo>
                <a:lnTo>
                  <a:pt x="90" y="1211"/>
                </a:lnTo>
                <a:lnTo>
                  <a:pt x="96" y="1211"/>
                </a:lnTo>
                <a:lnTo>
                  <a:pt x="101" y="1210"/>
                </a:lnTo>
                <a:lnTo>
                  <a:pt x="104" y="1208"/>
                </a:lnTo>
                <a:lnTo>
                  <a:pt x="104" y="1208"/>
                </a:lnTo>
                <a:lnTo>
                  <a:pt x="105" y="1204"/>
                </a:lnTo>
                <a:lnTo>
                  <a:pt x="106" y="1198"/>
                </a:lnTo>
                <a:lnTo>
                  <a:pt x="109" y="1183"/>
                </a:lnTo>
                <a:lnTo>
                  <a:pt x="110" y="1160"/>
                </a:lnTo>
                <a:lnTo>
                  <a:pt x="114" y="1160"/>
                </a:lnTo>
                <a:lnTo>
                  <a:pt x="116" y="1163"/>
                </a:lnTo>
                <a:lnTo>
                  <a:pt x="116" y="1163"/>
                </a:lnTo>
                <a:lnTo>
                  <a:pt x="127" y="1163"/>
                </a:lnTo>
                <a:lnTo>
                  <a:pt x="127" y="1163"/>
                </a:lnTo>
                <a:lnTo>
                  <a:pt x="138" y="1163"/>
                </a:lnTo>
                <a:lnTo>
                  <a:pt x="138" y="1163"/>
                </a:lnTo>
                <a:lnTo>
                  <a:pt x="138" y="1178"/>
                </a:lnTo>
                <a:lnTo>
                  <a:pt x="138" y="1190"/>
                </a:lnTo>
                <a:lnTo>
                  <a:pt x="140" y="1198"/>
                </a:lnTo>
                <a:lnTo>
                  <a:pt x="140" y="1198"/>
                </a:lnTo>
                <a:lnTo>
                  <a:pt x="142" y="1203"/>
                </a:lnTo>
                <a:lnTo>
                  <a:pt x="145" y="1205"/>
                </a:lnTo>
                <a:lnTo>
                  <a:pt x="150" y="1206"/>
                </a:lnTo>
                <a:lnTo>
                  <a:pt x="155" y="1206"/>
                </a:lnTo>
                <a:lnTo>
                  <a:pt x="155" y="1206"/>
                </a:lnTo>
                <a:lnTo>
                  <a:pt x="156" y="1204"/>
                </a:lnTo>
                <a:lnTo>
                  <a:pt x="159" y="1202"/>
                </a:lnTo>
                <a:lnTo>
                  <a:pt x="161" y="1196"/>
                </a:lnTo>
                <a:lnTo>
                  <a:pt x="166" y="1180"/>
                </a:lnTo>
                <a:lnTo>
                  <a:pt x="166" y="1180"/>
                </a:lnTo>
                <a:lnTo>
                  <a:pt x="167" y="1170"/>
                </a:lnTo>
                <a:lnTo>
                  <a:pt x="168" y="1153"/>
                </a:lnTo>
                <a:lnTo>
                  <a:pt x="168" y="1124"/>
                </a:lnTo>
                <a:lnTo>
                  <a:pt x="168" y="1124"/>
                </a:lnTo>
                <a:lnTo>
                  <a:pt x="167" y="1115"/>
                </a:lnTo>
                <a:lnTo>
                  <a:pt x="166" y="1107"/>
                </a:lnTo>
                <a:lnTo>
                  <a:pt x="163" y="1100"/>
                </a:lnTo>
                <a:lnTo>
                  <a:pt x="159" y="1096"/>
                </a:lnTo>
                <a:lnTo>
                  <a:pt x="159" y="1096"/>
                </a:lnTo>
                <a:lnTo>
                  <a:pt x="155" y="1094"/>
                </a:lnTo>
                <a:lnTo>
                  <a:pt x="151" y="1093"/>
                </a:lnTo>
                <a:lnTo>
                  <a:pt x="148" y="1093"/>
                </a:lnTo>
                <a:lnTo>
                  <a:pt x="144" y="1094"/>
                </a:lnTo>
                <a:lnTo>
                  <a:pt x="144" y="1094"/>
                </a:lnTo>
                <a:lnTo>
                  <a:pt x="142" y="1098"/>
                </a:lnTo>
                <a:lnTo>
                  <a:pt x="140" y="1100"/>
                </a:lnTo>
                <a:lnTo>
                  <a:pt x="138" y="1103"/>
                </a:lnTo>
                <a:lnTo>
                  <a:pt x="135" y="1094"/>
                </a:lnTo>
                <a:lnTo>
                  <a:pt x="135" y="1094"/>
                </a:lnTo>
                <a:lnTo>
                  <a:pt x="134" y="1062"/>
                </a:lnTo>
                <a:lnTo>
                  <a:pt x="132" y="1030"/>
                </a:lnTo>
                <a:lnTo>
                  <a:pt x="132" y="1030"/>
                </a:lnTo>
                <a:lnTo>
                  <a:pt x="132" y="1030"/>
                </a:lnTo>
                <a:lnTo>
                  <a:pt x="135" y="1029"/>
                </a:lnTo>
                <a:lnTo>
                  <a:pt x="140" y="1028"/>
                </a:lnTo>
                <a:lnTo>
                  <a:pt x="140" y="1028"/>
                </a:lnTo>
                <a:lnTo>
                  <a:pt x="143" y="1023"/>
                </a:lnTo>
                <a:lnTo>
                  <a:pt x="144" y="1019"/>
                </a:lnTo>
                <a:lnTo>
                  <a:pt x="172" y="1028"/>
                </a:lnTo>
                <a:lnTo>
                  <a:pt x="172" y="1028"/>
                </a:lnTo>
                <a:lnTo>
                  <a:pt x="174" y="1032"/>
                </a:lnTo>
                <a:lnTo>
                  <a:pt x="175" y="1036"/>
                </a:lnTo>
                <a:lnTo>
                  <a:pt x="175" y="1040"/>
                </a:lnTo>
                <a:lnTo>
                  <a:pt x="175" y="1040"/>
                </a:lnTo>
                <a:lnTo>
                  <a:pt x="174" y="1042"/>
                </a:lnTo>
                <a:lnTo>
                  <a:pt x="174" y="1047"/>
                </a:lnTo>
                <a:lnTo>
                  <a:pt x="174" y="1047"/>
                </a:lnTo>
                <a:lnTo>
                  <a:pt x="174" y="1055"/>
                </a:lnTo>
                <a:lnTo>
                  <a:pt x="174" y="1063"/>
                </a:lnTo>
                <a:lnTo>
                  <a:pt x="174" y="1063"/>
                </a:lnTo>
                <a:lnTo>
                  <a:pt x="173" y="1071"/>
                </a:lnTo>
                <a:lnTo>
                  <a:pt x="174" y="1081"/>
                </a:lnTo>
                <a:lnTo>
                  <a:pt x="174" y="1081"/>
                </a:lnTo>
                <a:lnTo>
                  <a:pt x="175" y="1089"/>
                </a:lnTo>
                <a:lnTo>
                  <a:pt x="176" y="1092"/>
                </a:lnTo>
                <a:lnTo>
                  <a:pt x="180" y="1093"/>
                </a:lnTo>
                <a:lnTo>
                  <a:pt x="180" y="1093"/>
                </a:lnTo>
                <a:lnTo>
                  <a:pt x="214" y="1095"/>
                </a:lnTo>
                <a:lnTo>
                  <a:pt x="234" y="1095"/>
                </a:lnTo>
                <a:lnTo>
                  <a:pt x="241" y="1095"/>
                </a:lnTo>
                <a:lnTo>
                  <a:pt x="245" y="1094"/>
                </a:lnTo>
                <a:lnTo>
                  <a:pt x="245" y="1094"/>
                </a:lnTo>
                <a:lnTo>
                  <a:pt x="248" y="1090"/>
                </a:lnTo>
                <a:lnTo>
                  <a:pt x="250" y="1083"/>
                </a:lnTo>
                <a:lnTo>
                  <a:pt x="251" y="1077"/>
                </a:lnTo>
                <a:lnTo>
                  <a:pt x="250" y="1074"/>
                </a:lnTo>
                <a:lnTo>
                  <a:pt x="250" y="1074"/>
                </a:lnTo>
                <a:lnTo>
                  <a:pt x="245" y="1069"/>
                </a:lnTo>
                <a:lnTo>
                  <a:pt x="239" y="1063"/>
                </a:lnTo>
                <a:lnTo>
                  <a:pt x="239" y="1063"/>
                </a:lnTo>
                <a:lnTo>
                  <a:pt x="237" y="1056"/>
                </a:lnTo>
                <a:lnTo>
                  <a:pt x="234" y="1045"/>
                </a:lnTo>
                <a:lnTo>
                  <a:pt x="231" y="1030"/>
                </a:lnTo>
                <a:lnTo>
                  <a:pt x="231" y="1030"/>
                </a:lnTo>
                <a:lnTo>
                  <a:pt x="234" y="1035"/>
                </a:lnTo>
                <a:lnTo>
                  <a:pt x="243" y="1044"/>
                </a:lnTo>
                <a:lnTo>
                  <a:pt x="247" y="1049"/>
                </a:lnTo>
                <a:lnTo>
                  <a:pt x="253" y="1054"/>
                </a:lnTo>
                <a:lnTo>
                  <a:pt x="259" y="1057"/>
                </a:lnTo>
                <a:lnTo>
                  <a:pt x="265" y="1058"/>
                </a:lnTo>
                <a:lnTo>
                  <a:pt x="265" y="1058"/>
                </a:lnTo>
                <a:lnTo>
                  <a:pt x="274" y="1058"/>
                </a:lnTo>
                <a:lnTo>
                  <a:pt x="280" y="1058"/>
                </a:lnTo>
                <a:lnTo>
                  <a:pt x="284" y="1057"/>
                </a:lnTo>
                <a:lnTo>
                  <a:pt x="284" y="1057"/>
                </a:lnTo>
                <a:lnTo>
                  <a:pt x="284" y="1071"/>
                </a:lnTo>
                <a:lnTo>
                  <a:pt x="284" y="1085"/>
                </a:lnTo>
                <a:lnTo>
                  <a:pt x="285" y="1098"/>
                </a:lnTo>
                <a:lnTo>
                  <a:pt x="285" y="1098"/>
                </a:lnTo>
                <a:lnTo>
                  <a:pt x="288" y="1109"/>
                </a:lnTo>
                <a:lnTo>
                  <a:pt x="291" y="1119"/>
                </a:lnTo>
                <a:lnTo>
                  <a:pt x="293" y="1127"/>
                </a:lnTo>
                <a:lnTo>
                  <a:pt x="296" y="1129"/>
                </a:lnTo>
                <a:lnTo>
                  <a:pt x="296" y="1129"/>
                </a:lnTo>
                <a:lnTo>
                  <a:pt x="302" y="1131"/>
                </a:lnTo>
                <a:lnTo>
                  <a:pt x="305" y="1131"/>
                </a:lnTo>
                <a:lnTo>
                  <a:pt x="309" y="1128"/>
                </a:lnTo>
                <a:lnTo>
                  <a:pt x="309" y="1128"/>
                </a:lnTo>
                <a:lnTo>
                  <a:pt x="311" y="1126"/>
                </a:lnTo>
                <a:lnTo>
                  <a:pt x="312" y="1122"/>
                </a:lnTo>
                <a:lnTo>
                  <a:pt x="316" y="1112"/>
                </a:lnTo>
                <a:lnTo>
                  <a:pt x="318" y="1098"/>
                </a:lnTo>
                <a:lnTo>
                  <a:pt x="335" y="1098"/>
                </a:lnTo>
                <a:lnTo>
                  <a:pt x="335" y="1098"/>
                </a:lnTo>
                <a:lnTo>
                  <a:pt x="338" y="1111"/>
                </a:lnTo>
                <a:lnTo>
                  <a:pt x="341" y="1121"/>
                </a:lnTo>
                <a:lnTo>
                  <a:pt x="342" y="1124"/>
                </a:lnTo>
                <a:lnTo>
                  <a:pt x="343" y="1126"/>
                </a:lnTo>
                <a:lnTo>
                  <a:pt x="343" y="1126"/>
                </a:lnTo>
                <a:lnTo>
                  <a:pt x="347" y="1126"/>
                </a:lnTo>
                <a:lnTo>
                  <a:pt x="351" y="1127"/>
                </a:lnTo>
                <a:lnTo>
                  <a:pt x="356" y="1126"/>
                </a:lnTo>
                <a:lnTo>
                  <a:pt x="360" y="1122"/>
                </a:lnTo>
                <a:lnTo>
                  <a:pt x="360" y="1122"/>
                </a:lnTo>
                <a:lnTo>
                  <a:pt x="363" y="1116"/>
                </a:lnTo>
                <a:lnTo>
                  <a:pt x="366" y="1108"/>
                </a:lnTo>
                <a:lnTo>
                  <a:pt x="367" y="1094"/>
                </a:lnTo>
                <a:lnTo>
                  <a:pt x="367" y="1075"/>
                </a:lnTo>
                <a:lnTo>
                  <a:pt x="367" y="1075"/>
                </a:lnTo>
                <a:lnTo>
                  <a:pt x="367" y="1056"/>
                </a:lnTo>
                <a:lnTo>
                  <a:pt x="363" y="1044"/>
                </a:lnTo>
                <a:lnTo>
                  <a:pt x="361" y="1037"/>
                </a:lnTo>
                <a:lnTo>
                  <a:pt x="359" y="1035"/>
                </a:lnTo>
                <a:lnTo>
                  <a:pt x="359" y="1035"/>
                </a:lnTo>
                <a:lnTo>
                  <a:pt x="350" y="1035"/>
                </a:lnTo>
                <a:lnTo>
                  <a:pt x="343" y="1035"/>
                </a:lnTo>
                <a:lnTo>
                  <a:pt x="348" y="991"/>
                </a:lnTo>
                <a:lnTo>
                  <a:pt x="357" y="978"/>
                </a:lnTo>
                <a:lnTo>
                  <a:pt x="405" y="978"/>
                </a:lnTo>
                <a:lnTo>
                  <a:pt x="412" y="1011"/>
                </a:lnTo>
                <a:lnTo>
                  <a:pt x="422" y="1018"/>
                </a:lnTo>
                <a:lnTo>
                  <a:pt x="430" y="1080"/>
                </a:lnTo>
                <a:lnTo>
                  <a:pt x="422" y="1100"/>
                </a:lnTo>
                <a:lnTo>
                  <a:pt x="415" y="1098"/>
                </a:lnTo>
                <a:lnTo>
                  <a:pt x="415" y="1098"/>
                </a:lnTo>
                <a:lnTo>
                  <a:pt x="414" y="1094"/>
                </a:lnTo>
                <a:lnTo>
                  <a:pt x="413" y="1092"/>
                </a:lnTo>
                <a:lnTo>
                  <a:pt x="409" y="1088"/>
                </a:lnTo>
                <a:lnTo>
                  <a:pt x="409" y="1088"/>
                </a:lnTo>
                <a:lnTo>
                  <a:pt x="405" y="1086"/>
                </a:lnTo>
                <a:lnTo>
                  <a:pt x="400" y="1085"/>
                </a:lnTo>
                <a:lnTo>
                  <a:pt x="398" y="1085"/>
                </a:lnTo>
                <a:lnTo>
                  <a:pt x="395" y="1086"/>
                </a:lnTo>
                <a:lnTo>
                  <a:pt x="392" y="1088"/>
                </a:lnTo>
                <a:lnTo>
                  <a:pt x="389" y="1092"/>
                </a:lnTo>
                <a:lnTo>
                  <a:pt x="389" y="1092"/>
                </a:lnTo>
                <a:lnTo>
                  <a:pt x="387" y="1096"/>
                </a:lnTo>
                <a:lnTo>
                  <a:pt x="386" y="1103"/>
                </a:lnTo>
                <a:lnTo>
                  <a:pt x="383" y="1120"/>
                </a:lnTo>
                <a:lnTo>
                  <a:pt x="382" y="1137"/>
                </a:lnTo>
                <a:lnTo>
                  <a:pt x="383" y="1150"/>
                </a:lnTo>
                <a:lnTo>
                  <a:pt x="383" y="1150"/>
                </a:lnTo>
                <a:lnTo>
                  <a:pt x="388" y="1171"/>
                </a:lnTo>
                <a:lnTo>
                  <a:pt x="392" y="1180"/>
                </a:lnTo>
                <a:lnTo>
                  <a:pt x="394" y="1185"/>
                </a:lnTo>
                <a:lnTo>
                  <a:pt x="394" y="1185"/>
                </a:lnTo>
                <a:lnTo>
                  <a:pt x="398" y="1187"/>
                </a:lnTo>
                <a:lnTo>
                  <a:pt x="402" y="1189"/>
                </a:lnTo>
                <a:lnTo>
                  <a:pt x="407" y="1190"/>
                </a:lnTo>
                <a:lnTo>
                  <a:pt x="411" y="1189"/>
                </a:lnTo>
                <a:lnTo>
                  <a:pt x="411" y="1189"/>
                </a:lnTo>
                <a:lnTo>
                  <a:pt x="413" y="1184"/>
                </a:lnTo>
                <a:lnTo>
                  <a:pt x="415" y="1178"/>
                </a:lnTo>
                <a:lnTo>
                  <a:pt x="417" y="1171"/>
                </a:lnTo>
                <a:lnTo>
                  <a:pt x="418" y="1163"/>
                </a:lnTo>
                <a:lnTo>
                  <a:pt x="418" y="1163"/>
                </a:lnTo>
                <a:lnTo>
                  <a:pt x="419" y="1139"/>
                </a:lnTo>
                <a:lnTo>
                  <a:pt x="424" y="1139"/>
                </a:lnTo>
                <a:lnTo>
                  <a:pt x="424" y="1146"/>
                </a:lnTo>
                <a:lnTo>
                  <a:pt x="440" y="1146"/>
                </a:lnTo>
                <a:lnTo>
                  <a:pt x="440" y="1146"/>
                </a:lnTo>
                <a:lnTo>
                  <a:pt x="443" y="1163"/>
                </a:lnTo>
                <a:lnTo>
                  <a:pt x="446" y="1174"/>
                </a:lnTo>
                <a:lnTo>
                  <a:pt x="448" y="1179"/>
                </a:lnTo>
                <a:lnTo>
                  <a:pt x="451" y="1182"/>
                </a:lnTo>
                <a:lnTo>
                  <a:pt x="451" y="1182"/>
                </a:lnTo>
                <a:lnTo>
                  <a:pt x="456" y="1185"/>
                </a:lnTo>
                <a:lnTo>
                  <a:pt x="458" y="1186"/>
                </a:lnTo>
                <a:lnTo>
                  <a:pt x="461" y="1186"/>
                </a:lnTo>
                <a:lnTo>
                  <a:pt x="464" y="1185"/>
                </a:lnTo>
                <a:lnTo>
                  <a:pt x="465" y="1184"/>
                </a:lnTo>
                <a:lnTo>
                  <a:pt x="467" y="1180"/>
                </a:lnTo>
                <a:lnTo>
                  <a:pt x="470" y="1176"/>
                </a:lnTo>
                <a:lnTo>
                  <a:pt x="470" y="1176"/>
                </a:lnTo>
                <a:lnTo>
                  <a:pt x="472" y="1171"/>
                </a:lnTo>
                <a:lnTo>
                  <a:pt x="473" y="1164"/>
                </a:lnTo>
                <a:lnTo>
                  <a:pt x="476" y="1147"/>
                </a:lnTo>
                <a:lnTo>
                  <a:pt x="476" y="1129"/>
                </a:lnTo>
                <a:lnTo>
                  <a:pt x="476" y="1114"/>
                </a:lnTo>
                <a:lnTo>
                  <a:pt x="476" y="1114"/>
                </a:lnTo>
                <a:lnTo>
                  <a:pt x="474" y="1102"/>
                </a:lnTo>
                <a:lnTo>
                  <a:pt x="472" y="1094"/>
                </a:lnTo>
                <a:lnTo>
                  <a:pt x="469" y="1088"/>
                </a:lnTo>
                <a:lnTo>
                  <a:pt x="465" y="1083"/>
                </a:lnTo>
                <a:lnTo>
                  <a:pt x="465" y="1083"/>
                </a:lnTo>
                <a:lnTo>
                  <a:pt x="463" y="1081"/>
                </a:lnTo>
                <a:lnTo>
                  <a:pt x="460" y="1080"/>
                </a:lnTo>
                <a:lnTo>
                  <a:pt x="456" y="1080"/>
                </a:lnTo>
                <a:lnTo>
                  <a:pt x="456" y="1080"/>
                </a:lnTo>
                <a:lnTo>
                  <a:pt x="452" y="1080"/>
                </a:lnTo>
                <a:lnTo>
                  <a:pt x="450" y="1082"/>
                </a:lnTo>
                <a:lnTo>
                  <a:pt x="446" y="1083"/>
                </a:lnTo>
                <a:lnTo>
                  <a:pt x="444" y="1075"/>
                </a:lnTo>
                <a:lnTo>
                  <a:pt x="435" y="1016"/>
                </a:lnTo>
                <a:lnTo>
                  <a:pt x="439" y="1011"/>
                </a:lnTo>
                <a:lnTo>
                  <a:pt x="395" y="700"/>
                </a:lnTo>
                <a:lnTo>
                  <a:pt x="398" y="699"/>
                </a:lnTo>
                <a:lnTo>
                  <a:pt x="398" y="699"/>
                </a:lnTo>
                <a:lnTo>
                  <a:pt x="394" y="678"/>
                </a:lnTo>
                <a:lnTo>
                  <a:pt x="394" y="678"/>
                </a:lnTo>
                <a:lnTo>
                  <a:pt x="394" y="669"/>
                </a:lnTo>
                <a:lnTo>
                  <a:pt x="395" y="663"/>
                </a:lnTo>
                <a:lnTo>
                  <a:pt x="394" y="660"/>
                </a:lnTo>
                <a:lnTo>
                  <a:pt x="392" y="654"/>
                </a:lnTo>
                <a:lnTo>
                  <a:pt x="392" y="654"/>
                </a:lnTo>
                <a:lnTo>
                  <a:pt x="389" y="633"/>
                </a:lnTo>
                <a:lnTo>
                  <a:pt x="389" y="633"/>
                </a:lnTo>
                <a:lnTo>
                  <a:pt x="390" y="634"/>
                </a:lnTo>
                <a:lnTo>
                  <a:pt x="394" y="633"/>
                </a:lnTo>
                <a:lnTo>
                  <a:pt x="395" y="633"/>
                </a:lnTo>
                <a:lnTo>
                  <a:pt x="398" y="630"/>
                </a:lnTo>
                <a:lnTo>
                  <a:pt x="399" y="628"/>
                </a:lnTo>
                <a:lnTo>
                  <a:pt x="400" y="624"/>
                </a:lnTo>
                <a:lnTo>
                  <a:pt x="400" y="624"/>
                </a:lnTo>
                <a:lnTo>
                  <a:pt x="400" y="620"/>
                </a:lnTo>
                <a:lnTo>
                  <a:pt x="400" y="616"/>
                </a:lnTo>
                <a:lnTo>
                  <a:pt x="398" y="611"/>
                </a:lnTo>
                <a:lnTo>
                  <a:pt x="394" y="609"/>
                </a:lnTo>
                <a:lnTo>
                  <a:pt x="393" y="608"/>
                </a:lnTo>
                <a:lnTo>
                  <a:pt x="393" y="608"/>
                </a:lnTo>
                <a:lnTo>
                  <a:pt x="388" y="597"/>
                </a:lnTo>
                <a:lnTo>
                  <a:pt x="383" y="589"/>
                </a:lnTo>
                <a:lnTo>
                  <a:pt x="379" y="583"/>
                </a:lnTo>
                <a:lnTo>
                  <a:pt x="379" y="583"/>
                </a:lnTo>
                <a:lnTo>
                  <a:pt x="373" y="577"/>
                </a:lnTo>
                <a:lnTo>
                  <a:pt x="373" y="577"/>
                </a:lnTo>
                <a:lnTo>
                  <a:pt x="375" y="576"/>
                </a:lnTo>
                <a:lnTo>
                  <a:pt x="377" y="575"/>
                </a:lnTo>
                <a:lnTo>
                  <a:pt x="379" y="572"/>
                </a:lnTo>
                <a:lnTo>
                  <a:pt x="380" y="570"/>
                </a:lnTo>
                <a:lnTo>
                  <a:pt x="381" y="565"/>
                </a:lnTo>
                <a:lnTo>
                  <a:pt x="381" y="560"/>
                </a:lnTo>
                <a:lnTo>
                  <a:pt x="381" y="560"/>
                </a:lnTo>
                <a:lnTo>
                  <a:pt x="379" y="539"/>
                </a:lnTo>
                <a:lnTo>
                  <a:pt x="376" y="532"/>
                </a:lnTo>
                <a:lnTo>
                  <a:pt x="375" y="526"/>
                </a:lnTo>
                <a:lnTo>
                  <a:pt x="375" y="526"/>
                </a:lnTo>
                <a:lnTo>
                  <a:pt x="372" y="521"/>
                </a:lnTo>
                <a:lnTo>
                  <a:pt x="368" y="519"/>
                </a:lnTo>
                <a:lnTo>
                  <a:pt x="363" y="516"/>
                </a:lnTo>
                <a:lnTo>
                  <a:pt x="363" y="516"/>
                </a:lnTo>
                <a:lnTo>
                  <a:pt x="360" y="498"/>
                </a:lnTo>
                <a:lnTo>
                  <a:pt x="356" y="484"/>
                </a:lnTo>
                <a:lnTo>
                  <a:pt x="354" y="476"/>
                </a:lnTo>
                <a:lnTo>
                  <a:pt x="351" y="471"/>
                </a:lnTo>
                <a:lnTo>
                  <a:pt x="351" y="471"/>
                </a:lnTo>
                <a:lnTo>
                  <a:pt x="344" y="461"/>
                </a:lnTo>
                <a:lnTo>
                  <a:pt x="336" y="450"/>
                </a:lnTo>
                <a:lnTo>
                  <a:pt x="328" y="440"/>
                </a:lnTo>
                <a:lnTo>
                  <a:pt x="328" y="440"/>
                </a:lnTo>
                <a:lnTo>
                  <a:pt x="336" y="432"/>
                </a:lnTo>
                <a:lnTo>
                  <a:pt x="344" y="422"/>
                </a:lnTo>
                <a:lnTo>
                  <a:pt x="353" y="411"/>
                </a:lnTo>
                <a:lnTo>
                  <a:pt x="353" y="411"/>
                </a:lnTo>
                <a:lnTo>
                  <a:pt x="356" y="406"/>
                </a:lnTo>
                <a:lnTo>
                  <a:pt x="360" y="398"/>
                </a:lnTo>
                <a:lnTo>
                  <a:pt x="364" y="382"/>
                </a:lnTo>
                <a:lnTo>
                  <a:pt x="368" y="364"/>
                </a:lnTo>
                <a:lnTo>
                  <a:pt x="369" y="348"/>
                </a:lnTo>
                <a:lnTo>
                  <a:pt x="369" y="348"/>
                </a:lnTo>
                <a:lnTo>
                  <a:pt x="368" y="320"/>
                </a:lnTo>
                <a:lnTo>
                  <a:pt x="364" y="281"/>
                </a:lnTo>
                <a:lnTo>
                  <a:pt x="361" y="243"/>
                </a:lnTo>
                <a:lnTo>
                  <a:pt x="359" y="229"/>
                </a:lnTo>
                <a:lnTo>
                  <a:pt x="357" y="221"/>
                </a:lnTo>
                <a:lnTo>
                  <a:pt x="357" y="221"/>
                </a:lnTo>
                <a:lnTo>
                  <a:pt x="355" y="213"/>
                </a:lnTo>
                <a:lnTo>
                  <a:pt x="354" y="208"/>
                </a:lnTo>
                <a:lnTo>
                  <a:pt x="353" y="203"/>
                </a:lnTo>
                <a:lnTo>
                  <a:pt x="347" y="197"/>
                </a:lnTo>
                <a:lnTo>
                  <a:pt x="347" y="197"/>
                </a:lnTo>
                <a:lnTo>
                  <a:pt x="341" y="191"/>
                </a:lnTo>
                <a:lnTo>
                  <a:pt x="337" y="188"/>
                </a:lnTo>
                <a:lnTo>
                  <a:pt x="335" y="185"/>
                </a:lnTo>
                <a:lnTo>
                  <a:pt x="330" y="185"/>
                </a:lnTo>
                <a:lnTo>
                  <a:pt x="330" y="185"/>
                </a:lnTo>
                <a:lnTo>
                  <a:pt x="323" y="184"/>
                </a:lnTo>
                <a:lnTo>
                  <a:pt x="316" y="183"/>
                </a:lnTo>
                <a:lnTo>
                  <a:pt x="303" y="180"/>
                </a:lnTo>
                <a:lnTo>
                  <a:pt x="303" y="180"/>
                </a:lnTo>
                <a:lnTo>
                  <a:pt x="286" y="175"/>
                </a:lnTo>
                <a:lnTo>
                  <a:pt x="276" y="170"/>
                </a:lnTo>
                <a:lnTo>
                  <a:pt x="251" y="163"/>
                </a:lnTo>
                <a:lnTo>
                  <a:pt x="251" y="163"/>
                </a:lnTo>
                <a:lnTo>
                  <a:pt x="254" y="159"/>
                </a:lnTo>
                <a:lnTo>
                  <a:pt x="263" y="151"/>
                </a:lnTo>
                <a:lnTo>
                  <a:pt x="271" y="138"/>
                </a:lnTo>
                <a:lnTo>
                  <a:pt x="274" y="131"/>
                </a:lnTo>
                <a:lnTo>
                  <a:pt x="277" y="124"/>
                </a:lnTo>
                <a:lnTo>
                  <a:pt x="277" y="124"/>
                </a:lnTo>
                <a:lnTo>
                  <a:pt x="278" y="112"/>
                </a:lnTo>
                <a:lnTo>
                  <a:pt x="279" y="104"/>
                </a:lnTo>
                <a:lnTo>
                  <a:pt x="278" y="98"/>
                </a:lnTo>
                <a:lnTo>
                  <a:pt x="278" y="98"/>
                </a:lnTo>
                <a:lnTo>
                  <a:pt x="278" y="93"/>
                </a:lnTo>
                <a:lnTo>
                  <a:pt x="279" y="83"/>
                </a:lnTo>
                <a:lnTo>
                  <a:pt x="279" y="83"/>
                </a:lnTo>
                <a:lnTo>
                  <a:pt x="279" y="71"/>
                </a:lnTo>
                <a:lnTo>
                  <a:pt x="278" y="54"/>
                </a:lnTo>
                <a:lnTo>
                  <a:pt x="276" y="45"/>
                </a:lnTo>
                <a:lnTo>
                  <a:pt x="272" y="36"/>
                </a:lnTo>
                <a:lnTo>
                  <a:pt x="269" y="29"/>
                </a:lnTo>
                <a:lnTo>
                  <a:pt x="265" y="23"/>
                </a:lnTo>
                <a:lnTo>
                  <a:pt x="265" y="23"/>
                </a:lnTo>
                <a:lnTo>
                  <a:pt x="256" y="15"/>
                </a:lnTo>
                <a:lnTo>
                  <a:pt x="246" y="8"/>
                </a:lnTo>
                <a:lnTo>
                  <a:pt x="232" y="1"/>
                </a:lnTo>
                <a:lnTo>
                  <a:pt x="232" y="1"/>
                </a:lnTo>
                <a:lnTo>
                  <a:pt x="230" y="0"/>
                </a:lnTo>
                <a:lnTo>
                  <a:pt x="225" y="0"/>
                </a:lnTo>
                <a:lnTo>
                  <a:pt x="215" y="1"/>
                </a:lnTo>
                <a:lnTo>
                  <a:pt x="193" y="3"/>
                </a:lnTo>
                <a:lnTo>
                  <a:pt x="193" y="3"/>
                </a:lnTo>
                <a:lnTo>
                  <a:pt x="183" y="7"/>
                </a:lnTo>
                <a:lnTo>
                  <a:pt x="174" y="10"/>
                </a:lnTo>
                <a:lnTo>
                  <a:pt x="163" y="16"/>
                </a:lnTo>
                <a:lnTo>
                  <a:pt x="163" y="16"/>
                </a:lnTo>
                <a:lnTo>
                  <a:pt x="160" y="16"/>
                </a:lnTo>
                <a:lnTo>
                  <a:pt x="153" y="19"/>
                </a:lnTo>
                <a:lnTo>
                  <a:pt x="149" y="20"/>
                </a:lnTo>
                <a:lnTo>
                  <a:pt x="145" y="22"/>
                </a:lnTo>
                <a:lnTo>
                  <a:pt x="142" y="26"/>
                </a:lnTo>
                <a:lnTo>
                  <a:pt x="140" y="31"/>
                </a:lnTo>
                <a:lnTo>
                  <a:pt x="140" y="31"/>
                </a:lnTo>
                <a:lnTo>
                  <a:pt x="138" y="36"/>
                </a:lnTo>
                <a:lnTo>
                  <a:pt x="137" y="44"/>
                </a:lnTo>
                <a:lnTo>
                  <a:pt x="138" y="60"/>
                </a:lnTo>
                <a:lnTo>
                  <a:pt x="140" y="74"/>
                </a:lnTo>
                <a:lnTo>
                  <a:pt x="141" y="81"/>
                </a:lnTo>
                <a:lnTo>
                  <a:pt x="141" y="81"/>
                </a:lnTo>
                <a:lnTo>
                  <a:pt x="144" y="92"/>
                </a:lnTo>
                <a:lnTo>
                  <a:pt x="144" y="92"/>
                </a:lnTo>
                <a:lnTo>
                  <a:pt x="145" y="106"/>
                </a:lnTo>
                <a:lnTo>
                  <a:pt x="147" y="116"/>
                </a:lnTo>
                <a:lnTo>
                  <a:pt x="148" y="120"/>
                </a:lnTo>
                <a:lnTo>
                  <a:pt x="150" y="124"/>
                </a:lnTo>
                <a:lnTo>
                  <a:pt x="150" y="124"/>
                </a:lnTo>
                <a:lnTo>
                  <a:pt x="159" y="137"/>
                </a:lnTo>
                <a:lnTo>
                  <a:pt x="163" y="143"/>
                </a:lnTo>
                <a:lnTo>
                  <a:pt x="167" y="146"/>
                </a:lnTo>
                <a:lnTo>
                  <a:pt x="167" y="146"/>
                </a:lnTo>
                <a:lnTo>
                  <a:pt x="173" y="152"/>
                </a:lnTo>
                <a:lnTo>
                  <a:pt x="174" y="156"/>
                </a:lnTo>
                <a:lnTo>
                  <a:pt x="174" y="156"/>
                </a:lnTo>
                <a:close/>
                <a:moveTo>
                  <a:pt x="91" y="872"/>
                </a:moveTo>
                <a:lnTo>
                  <a:pt x="91" y="872"/>
                </a:lnTo>
                <a:lnTo>
                  <a:pt x="97" y="960"/>
                </a:lnTo>
                <a:lnTo>
                  <a:pt x="97" y="960"/>
                </a:lnTo>
                <a:lnTo>
                  <a:pt x="99" y="971"/>
                </a:lnTo>
                <a:lnTo>
                  <a:pt x="99" y="971"/>
                </a:lnTo>
                <a:lnTo>
                  <a:pt x="101" y="977"/>
                </a:lnTo>
                <a:lnTo>
                  <a:pt x="101" y="983"/>
                </a:lnTo>
                <a:lnTo>
                  <a:pt x="101" y="983"/>
                </a:lnTo>
                <a:lnTo>
                  <a:pt x="99" y="989"/>
                </a:lnTo>
                <a:lnTo>
                  <a:pt x="98" y="992"/>
                </a:lnTo>
                <a:lnTo>
                  <a:pt x="98" y="996"/>
                </a:lnTo>
                <a:lnTo>
                  <a:pt x="98" y="996"/>
                </a:lnTo>
                <a:lnTo>
                  <a:pt x="99" y="999"/>
                </a:lnTo>
                <a:lnTo>
                  <a:pt x="101" y="1001"/>
                </a:lnTo>
                <a:lnTo>
                  <a:pt x="104" y="1001"/>
                </a:lnTo>
                <a:lnTo>
                  <a:pt x="104" y="1001"/>
                </a:lnTo>
                <a:lnTo>
                  <a:pt x="105" y="1004"/>
                </a:lnTo>
                <a:lnTo>
                  <a:pt x="105" y="1006"/>
                </a:lnTo>
                <a:lnTo>
                  <a:pt x="70" y="1008"/>
                </a:lnTo>
                <a:lnTo>
                  <a:pt x="85" y="875"/>
                </a:lnTo>
                <a:lnTo>
                  <a:pt x="91" y="872"/>
                </a:lnTo>
                <a:close/>
                <a:moveTo>
                  <a:pt x="63" y="1058"/>
                </a:moveTo>
                <a:lnTo>
                  <a:pt x="63" y="1058"/>
                </a:lnTo>
                <a:lnTo>
                  <a:pt x="65" y="1040"/>
                </a:lnTo>
                <a:lnTo>
                  <a:pt x="66" y="1028"/>
                </a:lnTo>
                <a:lnTo>
                  <a:pt x="67" y="1023"/>
                </a:lnTo>
                <a:lnTo>
                  <a:pt x="69" y="1022"/>
                </a:lnTo>
                <a:lnTo>
                  <a:pt x="69" y="1022"/>
                </a:lnTo>
                <a:lnTo>
                  <a:pt x="73" y="1019"/>
                </a:lnTo>
                <a:lnTo>
                  <a:pt x="73" y="1019"/>
                </a:lnTo>
                <a:lnTo>
                  <a:pt x="84" y="1019"/>
                </a:lnTo>
                <a:lnTo>
                  <a:pt x="97" y="1018"/>
                </a:lnTo>
                <a:lnTo>
                  <a:pt x="97" y="1018"/>
                </a:lnTo>
                <a:lnTo>
                  <a:pt x="115" y="1022"/>
                </a:lnTo>
                <a:lnTo>
                  <a:pt x="121" y="1096"/>
                </a:lnTo>
                <a:lnTo>
                  <a:pt x="116" y="1108"/>
                </a:lnTo>
                <a:lnTo>
                  <a:pt x="115" y="1114"/>
                </a:lnTo>
                <a:lnTo>
                  <a:pt x="108" y="1114"/>
                </a:lnTo>
                <a:lnTo>
                  <a:pt x="108" y="1114"/>
                </a:lnTo>
                <a:lnTo>
                  <a:pt x="105" y="1109"/>
                </a:lnTo>
                <a:lnTo>
                  <a:pt x="104" y="1106"/>
                </a:lnTo>
                <a:lnTo>
                  <a:pt x="103" y="1103"/>
                </a:lnTo>
                <a:lnTo>
                  <a:pt x="103" y="1103"/>
                </a:lnTo>
                <a:lnTo>
                  <a:pt x="98" y="1101"/>
                </a:lnTo>
                <a:lnTo>
                  <a:pt x="95" y="1100"/>
                </a:lnTo>
                <a:lnTo>
                  <a:pt x="91" y="1100"/>
                </a:lnTo>
                <a:lnTo>
                  <a:pt x="91" y="1100"/>
                </a:lnTo>
                <a:lnTo>
                  <a:pt x="91" y="1092"/>
                </a:lnTo>
                <a:lnTo>
                  <a:pt x="91" y="1082"/>
                </a:lnTo>
                <a:lnTo>
                  <a:pt x="89" y="1071"/>
                </a:lnTo>
                <a:lnTo>
                  <a:pt x="89" y="1071"/>
                </a:lnTo>
                <a:lnTo>
                  <a:pt x="86" y="1063"/>
                </a:lnTo>
                <a:lnTo>
                  <a:pt x="85" y="1056"/>
                </a:lnTo>
                <a:lnTo>
                  <a:pt x="85" y="1051"/>
                </a:lnTo>
                <a:lnTo>
                  <a:pt x="83" y="1050"/>
                </a:lnTo>
                <a:lnTo>
                  <a:pt x="83" y="1050"/>
                </a:lnTo>
                <a:lnTo>
                  <a:pt x="78" y="1048"/>
                </a:lnTo>
                <a:lnTo>
                  <a:pt x="76" y="1048"/>
                </a:lnTo>
                <a:lnTo>
                  <a:pt x="73" y="1048"/>
                </a:lnTo>
                <a:lnTo>
                  <a:pt x="73" y="1048"/>
                </a:lnTo>
                <a:lnTo>
                  <a:pt x="70" y="1049"/>
                </a:lnTo>
                <a:lnTo>
                  <a:pt x="69" y="1051"/>
                </a:lnTo>
                <a:lnTo>
                  <a:pt x="69" y="1051"/>
                </a:lnTo>
                <a:lnTo>
                  <a:pt x="67" y="1054"/>
                </a:lnTo>
                <a:lnTo>
                  <a:pt x="66" y="1056"/>
                </a:lnTo>
                <a:lnTo>
                  <a:pt x="65" y="1060"/>
                </a:lnTo>
                <a:lnTo>
                  <a:pt x="63" y="1058"/>
                </a:lnTo>
                <a:close/>
                <a:moveTo>
                  <a:pt x="295" y="1014"/>
                </a:moveTo>
                <a:lnTo>
                  <a:pt x="305" y="1010"/>
                </a:lnTo>
                <a:lnTo>
                  <a:pt x="306" y="1012"/>
                </a:lnTo>
                <a:lnTo>
                  <a:pt x="306" y="1012"/>
                </a:lnTo>
                <a:lnTo>
                  <a:pt x="311" y="1012"/>
                </a:lnTo>
                <a:lnTo>
                  <a:pt x="317" y="1012"/>
                </a:lnTo>
                <a:lnTo>
                  <a:pt x="317" y="1012"/>
                </a:lnTo>
                <a:lnTo>
                  <a:pt x="319" y="1011"/>
                </a:lnTo>
                <a:lnTo>
                  <a:pt x="323" y="1010"/>
                </a:lnTo>
                <a:lnTo>
                  <a:pt x="334" y="1008"/>
                </a:lnTo>
                <a:lnTo>
                  <a:pt x="331" y="1041"/>
                </a:lnTo>
                <a:lnTo>
                  <a:pt x="321" y="1025"/>
                </a:lnTo>
                <a:lnTo>
                  <a:pt x="309" y="1025"/>
                </a:lnTo>
                <a:lnTo>
                  <a:pt x="308" y="1036"/>
                </a:lnTo>
                <a:lnTo>
                  <a:pt x="308" y="1036"/>
                </a:lnTo>
                <a:lnTo>
                  <a:pt x="305" y="1035"/>
                </a:lnTo>
                <a:lnTo>
                  <a:pt x="299" y="1035"/>
                </a:lnTo>
                <a:lnTo>
                  <a:pt x="299" y="1035"/>
                </a:lnTo>
                <a:lnTo>
                  <a:pt x="296" y="1036"/>
                </a:lnTo>
                <a:lnTo>
                  <a:pt x="292" y="1038"/>
                </a:lnTo>
                <a:lnTo>
                  <a:pt x="289" y="1041"/>
                </a:lnTo>
                <a:lnTo>
                  <a:pt x="289" y="1041"/>
                </a:lnTo>
                <a:lnTo>
                  <a:pt x="293" y="1030"/>
                </a:lnTo>
                <a:lnTo>
                  <a:pt x="293" y="1030"/>
                </a:lnTo>
                <a:lnTo>
                  <a:pt x="293" y="1027"/>
                </a:lnTo>
                <a:lnTo>
                  <a:pt x="295" y="1021"/>
                </a:lnTo>
                <a:lnTo>
                  <a:pt x="295" y="1014"/>
                </a:lnTo>
                <a:lnTo>
                  <a:pt x="295" y="1014"/>
                </a:lnTo>
                <a:close/>
                <a:moveTo>
                  <a:pt x="382" y="783"/>
                </a:moveTo>
                <a:lnTo>
                  <a:pt x="388" y="823"/>
                </a:lnTo>
                <a:lnTo>
                  <a:pt x="388" y="823"/>
                </a:lnTo>
                <a:lnTo>
                  <a:pt x="390" y="825"/>
                </a:lnTo>
                <a:lnTo>
                  <a:pt x="394" y="827"/>
                </a:lnTo>
                <a:lnTo>
                  <a:pt x="394" y="827"/>
                </a:lnTo>
                <a:lnTo>
                  <a:pt x="398" y="825"/>
                </a:lnTo>
                <a:lnTo>
                  <a:pt x="400" y="825"/>
                </a:lnTo>
                <a:lnTo>
                  <a:pt x="415" y="959"/>
                </a:lnTo>
                <a:lnTo>
                  <a:pt x="359" y="959"/>
                </a:lnTo>
                <a:lnTo>
                  <a:pt x="359" y="959"/>
                </a:lnTo>
                <a:lnTo>
                  <a:pt x="363" y="956"/>
                </a:lnTo>
                <a:lnTo>
                  <a:pt x="369" y="950"/>
                </a:lnTo>
                <a:lnTo>
                  <a:pt x="369" y="950"/>
                </a:lnTo>
                <a:lnTo>
                  <a:pt x="368" y="948"/>
                </a:lnTo>
                <a:lnTo>
                  <a:pt x="367" y="946"/>
                </a:lnTo>
                <a:lnTo>
                  <a:pt x="366" y="943"/>
                </a:lnTo>
                <a:lnTo>
                  <a:pt x="364" y="938"/>
                </a:lnTo>
                <a:lnTo>
                  <a:pt x="364" y="938"/>
                </a:lnTo>
                <a:lnTo>
                  <a:pt x="363" y="880"/>
                </a:lnTo>
                <a:lnTo>
                  <a:pt x="363" y="877"/>
                </a:lnTo>
                <a:lnTo>
                  <a:pt x="363" y="872"/>
                </a:lnTo>
                <a:lnTo>
                  <a:pt x="377" y="872"/>
                </a:lnTo>
                <a:lnTo>
                  <a:pt x="377" y="791"/>
                </a:lnTo>
                <a:lnTo>
                  <a:pt x="382" y="78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A316053-47D8-458E-BE10-C0E798FA9896}"/>
              </a:ext>
            </a:extLst>
          </p:cNvPr>
          <p:cNvSpPr>
            <a:spLocks noEditPoints="1"/>
          </p:cNvSpPr>
          <p:nvPr/>
        </p:nvSpPr>
        <p:spPr bwMode="auto">
          <a:xfrm>
            <a:off x="4457945" y="2686512"/>
            <a:ext cx="855095" cy="1769941"/>
          </a:xfrm>
          <a:custGeom>
            <a:avLst/>
            <a:gdLst>
              <a:gd name="T0" fmla="*/ 283 w 644"/>
              <a:gd name="T1" fmla="*/ 272 h 1333"/>
              <a:gd name="T2" fmla="*/ 174 w 644"/>
              <a:gd name="T3" fmla="*/ 468 h 1333"/>
              <a:gd name="T4" fmla="*/ 152 w 644"/>
              <a:gd name="T5" fmla="*/ 574 h 1333"/>
              <a:gd name="T6" fmla="*/ 106 w 644"/>
              <a:gd name="T7" fmla="*/ 650 h 1333"/>
              <a:gd name="T8" fmla="*/ 100 w 644"/>
              <a:gd name="T9" fmla="*/ 700 h 1333"/>
              <a:gd name="T10" fmla="*/ 79 w 644"/>
              <a:gd name="T11" fmla="*/ 745 h 1333"/>
              <a:gd name="T12" fmla="*/ 45 w 644"/>
              <a:gd name="T13" fmla="*/ 836 h 1333"/>
              <a:gd name="T14" fmla="*/ 26 w 644"/>
              <a:gd name="T15" fmla="*/ 955 h 1333"/>
              <a:gd name="T16" fmla="*/ 13 w 644"/>
              <a:gd name="T17" fmla="*/ 1046 h 1333"/>
              <a:gd name="T18" fmla="*/ 3 w 644"/>
              <a:gd name="T19" fmla="*/ 1125 h 1333"/>
              <a:gd name="T20" fmla="*/ 3 w 644"/>
              <a:gd name="T21" fmla="*/ 1237 h 1333"/>
              <a:gd name="T22" fmla="*/ 20 w 644"/>
              <a:gd name="T23" fmla="*/ 1274 h 1333"/>
              <a:gd name="T24" fmla="*/ 45 w 644"/>
              <a:gd name="T25" fmla="*/ 1272 h 1333"/>
              <a:gd name="T26" fmla="*/ 55 w 644"/>
              <a:gd name="T27" fmla="*/ 1228 h 1333"/>
              <a:gd name="T28" fmla="*/ 80 w 644"/>
              <a:gd name="T29" fmla="*/ 1207 h 1333"/>
              <a:gd name="T30" fmla="*/ 84 w 644"/>
              <a:gd name="T31" fmla="*/ 1291 h 1333"/>
              <a:gd name="T32" fmla="*/ 132 w 644"/>
              <a:gd name="T33" fmla="*/ 1305 h 1333"/>
              <a:gd name="T34" fmla="*/ 137 w 644"/>
              <a:gd name="T35" fmla="*/ 1246 h 1333"/>
              <a:gd name="T36" fmla="*/ 376 w 644"/>
              <a:gd name="T37" fmla="*/ 1202 h 1333"/>
              <a:gd name="T38" fmla="*/ 316 w 644"/>
              <a:gd name="T39" fmla="*/ 1274 h 1333"/>
              <a:gd name="T40" fmla="*/ 346 w 644"/>
              <a:gd name="T41" fmla="*/ 1316 h 1333"/>
              <a:gd name="T42" fmla="*/ 474 w 644"/>
              <a:gd name="T43" fmla="*/ 1267 h 1333"/>
              <a:gd name="T44" fmla="*/ 451 w 644"/>
              <a:gd name="T45" fmla="*/ 1200 h 1333"/>
              <a:gd name="T46" fmla="*/ 427 w 644"/>
              <a:gd name="T47" fmla="*/ 1091 h 1333"/>
              <a:gd name="T48" fmla="*/ 417 w 644"/>
              <a:gd name="T49" fmla="*/ 889 h 1333"/>
              <a:gd name="T50" fmla="*/ 487 w 644"/>
              <a:gd name="T51" fmla="*/ 955 h 1333"/>
              <a:gd name="T52" fmla="*/ 494 w 644"/>
              <a:gd name="T53" fmla="*/ 1113 h 1333"/>
              <a:gd name="T54" fmla="*/ 495 w 644"/>
              <a:gd name="T55" fmla="*/ 1260 h 1333"/>
              <a:gd name="T56" fmla="*/ 500 w 644"/>
              <a:gd name="T57" fmla="*/ 1327 h 1333"/>
              <a:gd name="T58" fmla="*/ 567 w 644"/>
              <a:gd name="T59" fmla="*/ 1324 h 1333"/>
              <a:gd name="T60" fmla="*/ 555 w 644"/>
              <a:gd name="T61" fmla="*/ 1250 h 1333"/>
              <a:gd name="T62" fmla="*/ 579 w 644"/>
              <a:gd name="T63" fmla="*/ 1192 h 1333"/>
              <a:gd name="T64" fmla="*/ 594 w 644"/>
              <a:gd name="T65" fmla="*/ 958 h 1333"/>
              <a:gd name="T66" fmla="*/ 620 w 644"/>
              <a:gd name="T67" fmla="*/ 755 h 1333"/>
              <a:gd name="T68" fmla="*/ 637 w 644"/>
              <a:gd name="T69" fmla="*/ 445 h 1333"/>
              <a:gd name="T70" fmla="*/ 635 w 644"/>
              <a:gd name="T71" fmla="*/ 363 h 1333"/>
              <a:gd name="T72" fmla="*/ 542 w 644"/>
              <a:gd name="T73" fmla="*/ 193 h 1333"/>
              <a:gd name="T74" fmla="*/ 513 w 644"/>
              <a:gd name="T75" fmla="*/ 154 h 1333"/>
              <a:gd name="T76" fmla="*/ 534 w 644"/>
              <a:gd name="T77" fmla="*/ 129 h 1333"/>
              <a:gd name="T78" fmla="*/ 541 w 644"/>
              <a:gd name="T79" fmla="*/ 84 h 1333"/>
              <a:gd name="T80" fmla="*/ 501 w 644"/>
              <a:gd name="T81" fmla="*/ 10 h 1333"/>
              <a:gd name="T82" fmla="*/ 397 w 644"/>
              <a:gd name="T83" fmla="*/ 26 h 1333"/>
              <a:gd name="T84" fmla="*/ 372 w 644"/>
              <a:gd name="T85" fmla="*/ 103 h 1333"/>
              <a:gd name="T86" fmla="*/ 392 w 644"/>
              <a:gd name="T87" fmla="*/ 167 h 1333"/>
              <a:gd name="T88" fmla="*/ 308 w 644"/>
              <a:gd name="T89" fmla="*/ 462 h 1333"/>
              <a:gd name="T90" fmla="*/ 259 w 644"/>
              <a:gd name="T91" fmla="*/ 546 h 1333"/>
              <a:gd name="T92" fmla="*/ 167 w 644"/>
              <a:gd name="T93" fmla="*/ 637 h 1333"/>
              <a:gd name="T94" fmla="*/ 141 w 644"/>
              <a:gd name="T95" fmla="*/ 655 h 1333"/>
              <a:gd name="T96" fmla="*/ 239 w 644"/>
              <a:gd name="T97" fmla="*/ 624 h 1333"/>
              <a:gd name="T98" fmla="*/ 264 w 644"/>
              <a:gd name="T99" fmla="*/ 658 h 1333"/>
              <a:gd name="T100" fmla="*/ 77 w 644"/>
              <a:gd name="T101" fmla="*/ 911 h 1333"/>
              <a:gd name="T102" fmla="*/ 68 w 644"/>
              <a:gd name="T103" fmla="*/ 945 h 1333"/>
              <a:gd name="T104" fmla="*/ 67 w 644"/>
              <a:gd name="T105" fmla="*/ 991 h 1333"/>
              <a:gd name="T106" fmla="*/ 68 w 644"/>
              <a:gd name="T107" fmla="*/ 1014 h 1333"/>
              <a:gd name="T108" fmla="*/ 47 w 644"/>
              <a:gd name="T109" fmla="*/ 955 h 1333"/>
              <a:gd name="T110" fmla="*/ 265 w 644"/>
              <a:gd name="T111" fmla="*/ 1082 h 1333"/>
              <a:gd name="T112" fmla="*/ 231 w 644"/>
              <a:gd name="T113" fmla="*/ 1138 h 1333"/>
              <a:gd name="T114" fmla="*/ 209 w 644"/>
              <a:gd name="T115" fmla="*/ 1091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4" h="1333">
                <a:moveTo>
                  <a:pt x="393" y="214"/>
                </a:moveTo>
                <a:lnTo>
                  <a:pt x="393" y="214"/>
                </a:lnTo>
                <a:lnTo>
                  <a:pt x="388" y="215"/>
                </a:lnTo>
                <a:lnTo>
                  <a:pt x="379" y="219"/>
                </a:lnTo>
                <a:lnTo>
                  <a:pt x="347" y="232"/>
                </a:lnTo>
                <a:lnTo>
                  <a:pt x="314" y="246"/>
                </a:lnTo>
                <a:lnTo>
                  <a:pt x="302" y="253"/>
                </a:lnTo>
                <a:lnTo>
                  <a:pt x="295" y="257"/>
                </a:lnTo>
                <a:lnTo>
                  <a:pt x="295" y="257"/>
                </a:lnTo>
                <a:lnTo>
                  <a:pt x="289" y="263"/>
                </a:lnTo>
                <a:lnTo>
                  <a:pt x="283" y="272"/>
                </a:lnTo>
                <a:lnTo>
                  <a:pt x="269" y="299"/>
                </a:lnTo>
                <a:lnTo>
                  <a:pt x="269" y="299"/>
                </a:lnTo>
                <a:lnTo>
                  <a:pt x="244" y="348"/>
                </a:lnTo>
                <a:lnTo>
                  <a:pt x="218" y="398"/>
                </a:lnTo>
                <a:lnTo>
                  <a:pt x="218" y="398"/>
                </a:lnTo>
                <a:lnTo>
                  <a:pt x="212" y="407"/>
                </a:lnTo>
                <a:lnTo>
                  <a:pt x="206" y="415"/>
                </a:lnTo>
                <a:lnTo>
                  <a:pt x="192" y="436"/>
                </a:lnTo>
                <a:lnTo>
                  <a:pt x="184" y="446"/>
                </a:lnTo>
                <a:lnTo>
                  <a:pt x="179" y="457"/>
                </a:lnTo>
                <a:lnTo>
                  <a:pt x="174" y="468"/>
                </a:lnTo>
                <a:lnTo>
                  <a:pt x="170" y="479"/>
                </a:lnTo>
                <a:lnTo>
                  <a:pt x="170" y="479"/>
                </a:lnTo>
                <a:lnTo>
                  <a:pt x="168" y="498"/>
                </a:lnTo>
                <a:lnTo>
                  <a:pt x="168" y="510"/>
                </a:lnTo>
                <a:lnTo>
                  <a:pt x="168" y="521"/>
                </a:lnTo>
                <a:lnTo>
                  <a:pt x="167" y="530"/>
                </a:lnTo>
                <a:lnTo>
                  <a:pt x="167" y="530"/>
                </a:lnTo>
                <a:lnTo>
                  <a:pt x="161" y="550"/>
                </a:lnTo>
                <a:lnTo>
                  <a:pt x="154" y="569"/>
                </a:lnTo>
                <a:lnTo>
                  <a:pt x="154" y="569"/>
                </a:lnTo>
                <a:lnTo>
                  <a:pt x="152" y="574"/>
                </a:lnTo>
                <a:lnTo>
                  <a:pt x="151" y="579"/>
                </a:lnTo>
                <a:lnTo>
                  <a:pt x="151" y="588"/>
                </a:lnTo>
                <a:lnTo>
                  <a:pt x="154" y="599"/>
                </a:lnTo>
                <a:lnTo>
                  <a:pt x="154" y="599"/>
                </a:lnTo>
                <a:lnTo>
                  <a:pt x="136" y="613"/>
                </a:lnTo>
                <a:lnTo>
                  <a:pt x="121" y="626"/>
                </a:lnTo>
                <a:lnTo>
                  <a:pt x="115" y="632"/>
                </a:lnTo>
                <a:lnTo>
                  <a:pt x="111" y="637"/>
                </a:lnTo>
                <a:lnTo>
                  <a:pt x="111" y="637"/>
                </a:lnTo>
                <a:lnTo>
                  <a:pt x="109" y="643"/>
                </a:lnTo>
                <a:lnTo>
                  <a:pt x="106" y="650"/>
                </a:lnTo>
                <a:lnTo>
                  <a:pt x="106" y="664"/>
                </a:lnTo>
                <a:lnTo>
                  <a:pt x="106" y="676"/>
                </a:lnTo>
                <a:lnTo>
                  <a:pt x="106" y="680"/>
                </a:lnTo>
                <a:lnTo>
                  <a:pt x="106" y="680"/>
                </a:lnTo>
                <a:lnTo>
                  <a:pt x="104" y="681"/>
                </a:lnTo>
                <a:lnTo>
                  <a:pt x="102" y="684"/>
                </a:lnTo>
                <a:lnTo>
                  <a:pt x="99" y="688"/>
                </a:lnTo>
                <a:lnTo>
                  <a:pt x="98" y="693"/>
                </a:lnTo>
                <a:lnTo>
                  <a:pt x="98" y="693"/>
                </a:lnTo>
                <a:lnTo>
                  <a:pt x="99" y="697"/>
                </a:lnTo>
                <a:lnTo>
                  <a:pt x="100" y="700"/>
                </a:lnTo>
                <a:lnTo>
                  <a:pt x="102" y="701"/>
                </a:lnTo>
                <a:lnTo>
                  <a:pt x="103" y="701"/>
                </a:lnTo>
                <a:lnTo>
                  <a:pt x="103" y="701"/>
                </a:lnTo>
                <a:lnTo>
                  <a:pt x="100" y="703"/>
                </a:lnTo>
                <a:lnTo>
                  <a:pt x="97" y="710"/>
                </a:lnTo>
                <a:lnTo>
                  <a:pt x="92" y="719"/>
                </a:lnTo>
                <a:lnTo>
                  <a:pt x="90" y="727"/>
                </a:lnTo>
                <a:lnTo>
                  <a:pt x="90" y="727"/>
                </a:lnTo>
                <a:lnTo>
                  <a:pt x="87" y="732"/>
                </a:lnTo>
                <a:lnTo>
                  <a:pt x="85" y="737"/>
                </a:lnTo>
                <a:lnTo>
                  <a:pt x="79" y="745"/>
                </a:lnTo>
                <a:lnTo>
                  <a:pt x="68" y="757"/>
                </a:lnTo>
                <a:lnTo>
                  <a:pt x="68" y="757"/>
                </a:lnTo>
                <a:lnTo>
                  <a:pt x="64" y="766"/>
                </a:lnTo>
                <a:lnTo>
                  <a:pt x="58" y="783"/>
                </a:lnTo>
                <a:lnTo>
                  <a:pt x="51" y="804"/>
                </a:lnTo>
                <a:lnTo>
                  <a:pt x="51" y="804"/>
                </a:lnTo>
                <a:lnTo>
                  <a:pt x="49" y="816"/>
                </a:lnTo>
                <a:lnTo>
                  <a:pt x="48" y="824"/>
                </a:lnTo>
                <a:lnTo>
                  <a:pt x="47" y="830"/>
                </a:lnTo>
                <a:lnTo>
                  <a:pt x="47" y="830"/>
                </a:lnTo>
                <a:lnTo>
                  <a:pt x="45" y="836"/>
                </a:lnTo>
                <a:lnTo>
                  <a:pt x="43" y="847"/>
                </a:lnTo>
                <a:lnTo>
                  <a:pt x="42" y="864"/>
                </a:lnTo>
                <a:lnTo>
                  <a:pt x="42" y="864"/>
                </a:lnTo>
                <a:lnTo>
                  <a:pt x="43" y="870"/>
                </a:lnTo>
                <a:lnTo>
                  <a:pt x="47" y="878"/>
                </a:lnTo>
                <a:lnTo>
                  <a:pt x="51" y="886"/>
                </a:lnTo>
                <a:lnTo>
                  <a:pt x="51" y="886"/>
                </a:lnTo>
                <a:lnTo>
                  <a:pt x="39" y="912"/>
                </a:lnTo>
                <a:lnTo>
                  <a:pt x="30" y="934"/>
                </a:lnTo>
                <a:lnTo>
                  <a:pt x="27" y="945"/>
                </a:lnTo>
                <a:lnTo>
                  <a:pt x="26" y="955"/>
                </a:lnTo>
                <a:lnTo>
                  <a:pt x="26" y="955"/>
                </a:lnTo>
                <a:lnTo>
                  <a:pt x="22" y="985"/>
                </a:lnTo>
                <a:lnTo>
                  <a:pt x="21" y="998"/>
                </a:lnTo>
                <a:lnTo>
                  <a:pt x="21" y="1005"/>
                </a:lnTo>
                <a:lnTo>
                  <a:pt x="21" y="1005"/>
                </a:lnTo>
                <a:lnTo>
                  <a:pt x="21" y="1017"/>
                </a:lnTo>
                <a:lnTo>
                  <a:pt x="21" y="1027"/>
                </a:lnTo>
                <a:lnTo>
                  <a:pt x="21" y="1027"/>
                </a:lnTo>
                <a:lnTo>
                  <a:pt x="13" y="1040"/>
                </a:lnTo>
                <a:lnTo>
                  <a:pt x="13" y="1040"/>
                </a:lnTo>
                <a:lnTo>
                  <a:pt x="13" y="1046"/>
                </a:lnTo>
                <a:lnTo>
                  <a:pt x="13" y="1056"/>
                </a:lnTo>
                <a:lnTo>
                  <a:pt x="13" y="1056"/>
                </a:lnTo>
                <a:lnTo>
                  <a:pt x="12" y="1077"/>
                </a:lnTo>
                <a:lnTo>
                  <a:pt x="12" y="1087"/>
                </a:lnTo>
                <a:lnTo>
                  <a:pt x="13" y="1091"/>
                </a:lnTo>
                <a:lnTo>
                  <a:pt x="13" y="1091"/>
                </a:lnTo>
                <a:lnTo>
                  <a:pt x="13" y="1094"/>
                </a:lnTo>
                <a:lnTo>
                  <a:pt x="10" y="1101"/>
                </a:lnTo>
                <a:lnTo>
                  <a:pt x="8" y="1112"/>
                </a:lnTo>
                <a:lnTo>
                  <a:pt x="8" y="1112"/>
                </a:lnTo>
                <a:lnTo>
                  <a:pt x="3" y="1125"/>
                </a:lnTo>
                <a:lnTo>
                  <a:pt x="0" y="1136"/>
                </a:lnTo>
                <a:lnTo>
                  <a:pt x="0" y="1139"/>
                </a:lnTo>
                <a:lnTo>
                  <a:pt x="0" y="1142"/>
                </a:lnTo>
                <a:lnTo>
                  <a:pt x="0" y="1142"/>
                </a:lnTo>
                <a:lnTo>
                  <a:pt x="2" y="1160"/>
                </a:lnTo>
                <a:lnTo>
                  <a:pt x="3" y="1173"/>
                </a:lnTo>
                <a:lnTo>
                  <a:pt x="3" y="1173"/>
                </a:lnTo>
                <a:lnTo>
                  <a:pt x="2" y="1205"/>
                </a:lnTo>
                <a:lnTo>
                  <a:pt x="2" y="1227"/>
                </a:lnTo>
                <a:lnTo>
                  <a:pt x="2" y="1234"/>
                </a:lnTo>
                <a:lnTo>
                  <a:pt x="3" y="1237"/>
                </a:lnTo>
                <a:lnTo>
                  <a:pt x="3" y="1237"/>
                </a:lnTo>
                <a:lnTo>
                  <a:pt x="3" y="1237"/>
                </a:lnTo>
                <a:lnTo>
                  <a:pt x="8" y="1237"/>
                </a:lnTo>
                <a:lnTo>
                  <a:pt x="12" y="1237"/>
                </a:lnTo>
                <a:lnTo>
                  <a:pt x="15" y="1237"/>
                </a:lnTo>
                <a:lnTo>
                  <a:pt x="16" y="1237"/>
                </a:lnTo>
                <a:lnTo>
                  <a:pt x="16" y="1237"/>
                </a:lnTo>
                <a:lnTo>
                  <a:pt x="16" y="1244"/>
                </a:lnTo>
                <a:lnTo>
                  <a:pt x="17" y="1259"/>
                </a:lnTo>
                <a:lnTo>
                  <a:pt x="19" y="1267"/>
                </a:lnTo>
                <a:lnTo>
                  <a:pt x="20" y="1274"/>
                </a:lnTo>
                <a:lnTo>
                  <a:pt x="22" y="1280"/>
                </a:lnTo>
                <a:lnTo>
                  <a:pt x="23" y="1283"/>
                </a:lnTo>
                <a:lnTo>
                  <a:pt x="26" y="1284"/>
                </a:lnTo>
                <a:lnTo>
                  <a:pt x="26" y="1284"/>
                </a:lnTo>
                <a:lnTo>
                  <a:pt x="32" y="1285"/>
                </a:lnTo>
                <a:lnTo>
                  <a:pt x="36" y="1284"/>
                </a:lnTo>
                <a:lnTo>
                  <a:pt x="40" y="1282"/>
                </a:lnTo>
                <a:lnTo>
                  <a:pt x="42" y="1279"/>
                </a:lnTo>
                <a:lnTo>
                  <a:pt x="42" y="1279"/>
                </a:lnTo>
                <a:lnTo>
                  <a:pt x="43" y="1277"/>
                </a:lnTo>
                <a:lnTo>
                  <a:pt x="45" y="1272"/>
                </a:lnTo>
                <a:lnTo>
                  <a:pt x="46" y="1258"/>
                </a:lnTo>
                <a:lnTo>
                  <a:pt x="47" y="1244"/>
                </a:lnTo>
                <a:lnTo>
                  <a:pt x="47" y="1239"/>
                </a:lnTo>
                <a:lnTo>
                  <a:pt x="47" y="1237"/>
                </a:lnTo>
                <a:lnTo>
                  <a:pt x="47" y="1237"/>
                </a:lnTo>
                <a:lnTo>
                  <a:pt x="46" y="1235"/>
                </a:lnTo>
                <a:lnTo>
                  <a:pt x="47" y="1235"/>
                </a:lnTo>
                <a:lnTo>
                  <a:pt x="51" y="1233"/>
                </a:lnTo>
                <a:lnTo>
                  <a:pt x="54" y="1231"/>
                </a:lnTo>
                <a:lnTo>
                  <a:pt x="55" y="1229"/>
                </a:lnTo>
                <a:lnTo>
                  <a:pt x="55" y="1228"/>
                </a:lnTo>
                <a:lnTo>
                  <a:pt x="55" y="1228"/>
                </a:lnTo>
                <a:lnTo>
                  <a:pt x="53" y="1187"/>
                </a:lnTo>
                <a:lnTo>
                  <a:pt x="51" y="1146"/>
                </a:lnTo>
                <a:lnTo>
                  <a:pt x="51" y="1146"/>
                </a:lnTo>
                <a:lnTo>
                  <a:pt x="49" y="1138"/>
                </a:lnTo>
                <a:lnTo>
                  <a:pt x="47" y="1130"/>
                </a:lnTo>
                <a:lnTo>
                  <a:pt x="38" y="1109"/>
                </a:lnTo>
                <a:lnTo>
                  <a:pt x="38" y="1053"/>
                </a:lnTo>
                <a:lnTo>
                  <a:pt x="80" y="1061"/>
                </a:lnTo>
                <a:lnTo>
                  <a:pt x="80" y="1096"/>
                </a:lnTo>
                <a:lnTo>
                  <a:pt x="80" y="1207"/>
                </a:lnTo>
                <a:lnTo>
                  <a:pt x="80" y="1207"/>
                </a:lnTo>
                <a:lnTo>
                  <a:pt x="78" y="1219"/>
                </a:lnTo>
                <a:lnTo>
                  <a:pt x="77" y="1228"/>
                </a:lnTo>
                <a:lnTo>
                  <a:pt x="77" y="1237"/>
                </a:lnTo>
                <a:lnTo>
                  <a:pt x="77" y="1237"/>
                </a:lnTo>
                <a:lnTo>
                  <a:pt x="80" y="1253"/>
                </a:lnTo>
                <a:lnTo>
                  <a:pt x="80" y="1263"/>
                </a:lnTo>
                <a:lnTo>
                  <a:pt x="80" y="1271"/>
                </a:lnTo>
                <a:lnTo>
                  <a:pt x="80" y="1271"/>
                </a:lnTo>
                <a:lnTo>
                  <a:pt x="81" y="1279"/>
                </a:lnTo>
                <a:lnTo>
                  <a:pt x="84" y="1291"/>
                </a:lnTo>
                <a:lnTo>
                  <a:pt x="89" y="1302"/>
                </a:lnTo>
                <a:lnTo>
                  <a:pt x="91" y="1306"/>
                </a:lnTo>
                <a:lnTo>
                  <a:pt x="93" y="1309"/>
                </a:lnTo>
                <a:lnTo>
                  <a:pt x="93" y="1309"/>
                </a:lnTo>
                <a:lnTo>
                  <a:pt x="97" y="1311"/>
                </a:lnTo>
                <a:lnTo>
                  <a:pt x="103" y="1312"/>
                </a:lnTo>
                <a:lnTo>
                  <a:pt x="115" y="1312"/>
                </a:lnTo>
                <a:lnTo>
                  <a:pt x="121" y="1311"/>
                </a:lnTo>
                <a:lnTo>
                  <a:pt x="126" y="1310"/>
                </a:lnTo>
                <a:lnTo>
                  <a:pt x="130" y="1308"/>
                </a:lnTo>
                <a:lnTo>
                  <a:pt x="132" y="1305"/>
                </a:lnTo>
                <a:lnTo>
                  <a:pt x="132" y="1305"/>
                </a:lnTo>
                <a:lnTo>
                  <a:pt x="134" y="1296"/>
                </a:lnTo>
                <a:lnTo>
                  <a:pt x="135" y="1283"/>
                </a:lnTo>
                <a:lnTo>
                  <a:pt x="136" y="1266"/>
                </a:lnTo>
                <a:lnTo>
                  <a:pt x="136" y="1266"/>
                </a:lnTo>
                <a:lnTo>
                  <a:pt x="136" y="1260"/>
                </a:lnTo>
                <a:lnTo>
                  <a:pt x="136" y="1257"/>
                </a:lnTo>
                <a:lnTo>
                  <a:pt x="136" y="1253"/>
                </a:lnTo>
                <a:lnTo>
                  <a:pt x="136" y="1253"/>
                </a:lnTo>
                <a:lnTo>
                  <a:pt x="137" y="1251"/>
                </a:lnTo>
                <a:lnTo>
                  <a:pt x="137" y="1246"/>
                </a:lnTo>
                <a:lnTo>
                  <a:pt x="136" y="1241"/>
                </a:lnTo>
                <a:lnTo>
                  <a:pt x="136" y="1228"/>
                </a:lnTo>
                <a:lnTo>
                  <a:pt x="136" y="1215"/>
                </a:lnTo>
                <a:lnTo>
                  <a:pt x="324" y="1197"/>
                </a:lnTo>
                <a:lnTo>
                  <a:pt x="324" y="1197"/>
                </a:lnTo>
                <a:lnTo>
                  <a:pt x="363" y="1194"/>
                </a:lnTo>
                <a:lnTo>
                  <a:pt x="363" y="1194"/>
                </a:lnTo>
                <a:lnTo>
                  <a:pt x="369" y="1194"/>
                </a:lnTo>
                <a:lnTo>
                  <a:pt x="376" y="1194"/>
                </a:lnTo>
                <a:lnTo>
                  <a:pt x="376" y="1194"/>
                </a:lnTo>
                <a:lnTo>
                  <a:pt x="376" y="1202"/>
                </a:lnTo>
                <a:lnTo>
                  <a:pt x="376" y="1208"/>
                </a:lnTo>
                <a:lnTo>
                  <a:pt x="376" y="1210"/>
                </a:lnTo>
                <a:lnTo>
                  <a:pt x="376" y="1210"/>
                </a:lnTo>
                <a:lnTo>
                  <a:pt x="363" y="1222"/>
                </a:lnTo>
                <a:lnTo>
                  <a:pt x="354" y="1232"/>
                </a:lnTo>
                <a:lnTo>
                  <a:pt x="346" y="1241"/>
                </a:lnTo>
                <a:lnTo>
                  <a:pt x="346" y="1241"/>
                </a:lnTo>
                <a:lnTo>
                  <a:pt x="330" y="1259"/>
                </a:lnTo>
                <a:lnTo>
                  <a:pt x="322" y="1267"/>
                </a:lnTo>
                <a:lnTo>
                  <a:pt x="316" y="1274"/>
                </a:lnTo>
                <a:lnTo>
                  <a:pt x="316" y="1274"/>
                </a:lnTo>
                <a:lnTo>
                  <a:pt x="312" y="1284"/>
                </a:lnTo>
                <a:lnTo>
                  <a:pt x="311" y="1291"/>
                </a:lnTo>
                <a:lnTo>
                  <a:pt x="311" y="1298"/>
                </a:lnTo>
                <a:lnTo>
                  <a:pt x="311" y="1305"/>
                </a:lnTo>
                <a:lnTo>
                  <a:pt x="312" y="1311"/>
                </a:lnTo>
                <a:lnTo>
                  <a:pt x="316" y="1316"/>
                </a:lnTo>
                <a:lnTo>
                  <a:pt x="317" y="1317"/>
                </a:lnTo>
                <a:lnTo>
                  <a:pt x="321" y="1318"/>
                </a:lnTo>
                <a:lnTo>
                  <a:pt x="321" y="1318"/>
                </a:lnTo>
                <a:lnTo>
                  <a:pt x="333" y="1318"/>
                </a:lnTo>
                <a:lnTo>
                  <a:pt x="346" y="1316"/>
                </a:lnTo>
                <a:lnTo>
                  <a:pt x="359" y="1314"/>
                </a:lnTo>
                <a:lnTo>
                  <a:pt x="359" y="1314"/>
                </a:lnTo>
                <a:lnTo>
                  <a:pt x="393" y="1304"/>
                </a:lnTo>
                <a:lnTo>
                  <a:pt x="421" y="1296"/>
                </a:lnTo>
                <a:lnTo>
                  <a:pt x="444" y="1287"/>
                </a:lnTo>
                <a:lnTo>
                  <a:pt x="444" y="1287"/>
                </a:lnTo>
                <a:lnTo>
                  <a:pt x="468" y="1278"/>
                </a:lnTo>
                <a:lnTo>
                  <a:pt x="472" y="1274"/>
                </a:lnTo>
                <a:lnTo>
                  <a:pt x="475" y="1271"/>
                </a:lnTo>
                <a:lnTo>
                  <a:pt x="475" y="1271"/>
                </a:lnTo>
                <a:lnTo>
                  <a:pt x="474" y="1267"/>
                </a:lnTo>
                <a:lnTo>
                  <a:pt x="472" y="1264"/>
                </a:lnTo>
                <a:lnTo>
                  <a:pt x="466" y="1254"/>
                </a:lnTo>
                <a:lnTo>
                  <a:pt x="461" y="1244"/>
                </a:lnTo>
                <a:lnTo>
                  <a:pt x="457" y="1237"/>
                </a:lnTo>
                <a:lnTo>
                  <a:pt x="457" y="1237"/>
                </a:lnTo>
                <a:lnTo>
                  <a:pt x="455" y="1225"/>
                </a:lnTo>
                <a:lnTo>
                  <a:pt x="453" y="1220"/>
                </a:lnTo>
                <a:lnTo>
                  <a:pt x="453" y="1215"/>
                </a:lnTo>
                <a:lnTo>
                  <a:pt x="453" y="1215"/>
                </a:lnTo>
                <a:lnTo>
                  <a:pt x="452" y="1209"/>
                </a:lnTo>
                <a:lnTo>
                  <a:pt x="451" y="1200"/>
                </a:lnTo>
                <a:lnTo>
                  <a:pt x="449" y="1189"/>
                </a:lnTo>
                <a:lnTo>
                  <a:pt x="449" y="1189"/>
                </a:lnTo>
                <a:lnTo>
                  <a:pt x="452" y="1189"/>
                </a:lnTo>
                <a:lnTo>
                  <a:pt x="453" y="1188"/>
                </a:lnTo>
                <a:lnTo>
                  <a:pt x="453" y="1186"/>
                </a:lnTo>
                <a:lnTo>
                  <a:pt x="453" y="1186"/>
                </a:lnTo>
                <a:lnTo>
                  <a:pt x="440" y="1155"/>
                </a:lnTo>
                <a:lnTo>
                  <a:pt x="440" y="1155"/>
                </a:lnTo>
                <a:lnTo>
                  <a:pt x="437" y="1142"/>
                </a:lnTo>
                <a:lnTo>
                  <a:pt x="432" y="1120"/>
                </a:lnTo>
                <a:lnTo>
                  <a:pt x="427" y="1091"/>
                </a:lnTo>
                <a:lnTo>
                  <a:pt x="427" y="1091"/>
                </a:lnTo>
                <a:lnTo>
                  <a:pt x="414" y="1037"/>
                </a:lnTo>
                <a:lnTo>
                  <a:pt x="405" y="998"/>
                </a:lnTo>
                <a:lnTo>
                  <a:pt x="402" y="983"/>
                </a:lnTo>
                <a:lnTo>
                  <a:pt x="401" y="976"/>
                </a:lnTo>
                <a:lnTo>
                  <a:pt x="401" y="976"/>
                </a:lnTo>
                <a:lnTo>
                  <a:pt x="404" y="950"/>
                </a:lnTo>
                <a:lnTo>
                  <a:pt x="406" y="928"/>
                </a:lnTo>
                <a:lnTo>
                  <a:pt x="406" y="928"/>
                </a:lnTo>
                <a:lnTo>
                  <a:pt x="410" y="914"/>
                </a:lnTo>
                <a:lnTo>
                  <a:pt x="417" y="889"/>
                </a:lnTo>
                <a:lnTo>
                  <a:pt x="426" y="864"/>
                </a:lnTo>
                <a:lnTo>
                  <a:pt x="430" y="856"/>
                </a:lnTo>
                <a:lnTo>
                  <a:pt x="432" y="851"/>
                </a:lnTo>
                <a:lnTo>
                  <a:pt x="432" y="851"/>
                </a:lnTo>
                <a:lnTo>
                  <a:pt x="449" y="828"/>
                </a:lnTo>
                <a:lnTo>
                  <a:pt x="462" y="809"/>
                </a:lnTo>
                <a:lnTo>
                  <a:pt x="462" y="809"/>
                </a:lnTo>
                <a:lnTo>
                  <a:pt x="475" y="874"/>
                </a:lnTo>
                <a:lnTo>
                  <a:pt x="483" y="924"/>
                </a:lnTo>
                <a:lnTo>
                  <a:pt x="487" y="943"/>
                </a:lnTo>
                <a:lnTo>
                  <a:pt x="487" y="955"/>
                </a:lnTo>
                <a:lnTo>
                  <a:pt x="487" y="955"/>
                </a:lnTo>
                <a:lnTo>
                  <a:pt x="489" y="973"/>
                </a:lnTo>
                <a:lnTo>
                  <a:pt x="491" y="998"/>
                </a:lnTo>
                <a:lnTo>
                  <a:pt x="493" y="1021"/>
                </a:lnTo>
                <a:lnTo>
                  <a:pt x="493" y="1030"/>
                </a:lnTo>
                <a:lnTo>
                  <a:pt x="491" y="1035"/>
                </a:lnTo>
                <a:lnTo>
                  <a:pt x="491" y="1035"/>
                </a:lnTo>
                <a:lnTo>
                  <a:pt x="490" y="1042"/>
                </a:lnTo>
                <a:lnTo>
                  <a:pt x="490" y="1053"/>
                </a:lnTo>
                <a:lnTo>
                  <a:pt x="491" y="1084"/>
                </a:lnTo>
                <a:lnTo>
                  <a:pt x="494" y="1113"/>
                </a:lnTo>
                <a:lnTo>
                  <a:pt x="496" y="1130"/>
                </a:lnTo>
                <a:lnTo>
                  <a:pt x="496" y="1130"/>
                </a:lnTo>
                <a:lnTo>
                  <a:pt x="496" y="1146"/>
                </a:lnTo>
                <a:lnTo>
                  <a:pt x="496" y="1178"/>
                </a:lnTo>
                <a:lnTo>
                  <a:pt x="496" y="1223"/>
                </a:lnTo>
                <a:lnTo>
                  <a:pt x="496" y="1223"/>
                </a:lnTo>
                <a:lnTo>
                  <a:pt x="496" y="1241"/>
                </a:lnTo>
                <a:lnTo>
                  <a:pt x="496" y="1252"/>
                </a:lnTo>
                <a:lnTo>
                  <a:pt x="496" y="1258"/>
                </a:lnTo>
                <a:lnTo>
                  <a:pt x="496" y="1258"/>
                </a:lnTo>
                <a:lnTo>
                  <a:pt x="495" y="1260"/>
                </a:lnTo>
                <a:lnTo>
                  <a:pt x="495" y="1265"/>
                </a:lnTo>
                <a:lnTo>
                  <a:pt x="494" y="1272"/>
                </a:lnTo>
                <a:lnTo>
                  <a:pt x="491" y="1279"/>
                </a:lnTo>
                <a:lnTo>
                  <a:pt x="491" y="1279"/>
                </a:lnTo>
                <a:lnTo>
                  <a:pt x="488" y="1286"/>
                </a:lnTo>
                <a:lnTo>
                  <a:pt x="487" y="1296"/>
                </a:lnTo>
                <a:lnTo>
                  <a:pt x="487" y="1296"/>
                </a:lnTo>
                <a:lnTo>
                  <a:pt x="488" y="1305"/>
                </a:lnTo>
                <a:lnTo>
                  <a:pt x="489" y="1314"/>
                </a:lnTo>
                <a:lnTo>
                  <a:pt x="494" y="1319"/>
                </a:lnTo>
                <a:lnTo>
                  <a:pt x="500" y="1327"/>
                </a:lnTo>
                <a:lnTo>
                  <a:pt x="500" y="1327"/>
                </a:lnTo>
                <a:lnTo>
                  <a:pt x="504" y="1329"/>
                </a:lnTo>
                <a:lnTo>
                  <a:pt x="510" y="1331"/>
                </a:lnTo>
                <a:lnTo>
                  <a:pt x="522" y="1333"/>
                </a:lnTo>
                <a:lnTo>
                  <a:pt x="533" y="1333"/>
                </a:lnTo>
                <a:lnTo>
                  <a:pt x="542" y="1330"/>
                </a:lnTo>
                <a:lnTo>
                  <a:pt x="542" y="1330"/>
                </a:lnTo>
                <a:lnTo>
                  <a:pt x="552" y="1329"/>
                </a:lnTo>
                <a:lnTo>
                  <a:pt x="559" y="1328"/>
                </a:lnTo>
                <a:lnTo>
                  <a:pt x="566" y="1327"/>
                </a:lnTo>
                <a:lnTo>
                  <a:pt x="567" y="1324"/>
                </a:lnTo>
                <a:lnTo>
                  <a:pt x="568" y="1322"/>
                </a:lnTo>
                <a:lnTo>
                  <a:pt x="568" y="1322"/>
                </a:lnTo>
                <a:lnTo>
                  <a:pt x="568" y="1316"/>
                </a:lnTo>
                <a:lnTo>
                  <a:pt x="566" y="1309"/>
                </a:lnTo>
                <a:lnTo>
                  <a:pt x="560" y="1292"/>
                </a:lnTo>
                <a:lnTo>
                  <a:pt x="560" y="1292"/>
                </a:lnTo>
                <a:lnTo>
                  <a:pt x="558" y="1282"/>
                </a:lnTo>
                <a:lnTo>
                  <a:pt x="556" y="1269"/>
                </a:lnTo>
                <a:lnTo>
                  <a:pt x="555" y="1257"/>
                </a:lnTo>
                <a:lnTo>
                  <a:pt x="555" y="1250"/>
                </a:lnTo>
                <a:lnTo>
                  <a:pt x="555" y="1250"/>
                </a:lnTo>
                <a:lnTo>
                  <a:pt x="558" y="1241"/>
                </a:lnTo>
                <a:lnTo>
                  <a:pt x="560" y="1237"/>
                </a:lnTo>
                <a:lnTo>
                  <a:pt x="560" y="1237"/>
                </a:lnTo>
                <a:lnTo>
                  <a:pt x="561" y="1237"/>
                </a:lnTo>
                <a:lnTo>
                  <a:pt x="564" y="1237"/>
                </a:lnTo>
                <a:lnTo>
                  <a:pt x="568" y="1234"/>
                </a:lnTo>
                <a:lnTo>
                  <a:pt x="573" y="1228"/>
                </a:lnTo>
                <a:lnTo>
                  <a:pt x="573" y="1228"/>
                </a:lnTo>
                <a:lnTo>
                  <a:pt x="575" y="1222"/>
                </a:lnTo>
                <a:lnTo>
                  <a:pt x="577" y="1213"/>
                </a:lnTo>
                <a:lnTo>
                  <a:pt x="579" y="1192"/>
                </a:lnTo>
                <a:lnTo>
                  <a:pt x="580" y="1173"/>
                </a:lnTo>
                <a:lnTo>
                  <a:pt x="581" y="1164"/>
                </a:lnTo>
                <a:lnTo>
                  <a:pt x="581" y="1164"/>
                </a:lnTo>
                <a:lnTo>
                  <a:pt x="583" y="1137"/>
                </a:lnTo>
                <a:lnTo>
                  <a:pt x="584" y="1080"/>
                </a:lnTo>
                <a:lnTo>
                  <a:pt x="586" y="1020"/>
                </a:lnTo>
                <a:lnTo>
                  <a:pt x="588" y="1000"/>
                </a:lnTo>
                <a:lnTo>
                  <a:pt x="590" y="988"/>
                </a:lnTo>
                <a:lnTo>
                  <a:pt x="590" y="988"/>
                </a:lnTo>
                <a:lnTo>
                  <a:pt x="592" y="978"/>
                </a:lnTo>
                <a:lnTo>
                  <a:pt x="594" y="958"/>
                </a:lnTo>
                <a:lnTo>
                  <a:pt x="600" y="899"/>
                </a:lnTo>
                <a:lnTo>
                  <a:pt x="605" y="840"/>
                </a:lnTo>
                <a:lnTo>
                  <a:pt x="607" y="817"/>
                </a:lnTo>
                <a:lnTo>
                  <a:pt x="607" y="804"/>
                </a:lnTo>
                <a:lnTo>
                  <a:pt x="607" y="804"/>
                </a:lnTo>
                <a:lnTo>
                  <a:pt x="606" y="789"/>
                </a:lnTo>
                <a:lnTo>
                  <a:pt x="606" y="772"/>
                </a:lnTo>
                <a:lnTo>
                  <a:pt x="606" y="759"/>
                </a:lnTo>
                <a:lnTo>
                  <a:pt x="607" y="753"/>
                </a:lnTo>
                <a:lnTo>
                  <a:pt x="607" y="753"/>
                </a:lnTo>
                <a:lnTo>
                  <a:pt x="620" y="755"/>
                </a:lnTo>
                <a:lnTo>
                  <a:pt x="629" y="755"/>
                </a:lnTo>
                <a:lnTo>
                  <a:pt x="631" y="755"/>
                </a:lnTo>
                <a:lnTo>
                  <a:pt x="632" y="753"/>
                </a:lnTo>
                <a:lnTo>
                  <a:pt x="632" y="753"/>
                </a:lnTo>
                <a:lnTo>
                  <a:pt x="630" y="668"/>
                </a:lnTo>
                <a:lnTo>
                  <a:pt x="628" y="609"/>
                </a:lnTo>
                <a:lnTo>
                  <a:pt x="628" y="586"/>
                </a:lnTo>
                <a:lnTo>
                  <a:pt x="629" y="573"/>
                </a:lnTo>
                <a:lnTo>
                  <a:pt x="629" y="573"/>
                </a:lnTo>
                <a:lnTo>
                  <a:pt x="633" y="508"/>
                </a:lnTo>
                <a:lnTo>
                  <a:pt x="637" y="445"/>
                </a:lnTo>
                <a:lnTo>
                  <a:pt x="637" y="445"/>
                </a:lnTo>
                <a:lnTo>
                  <a:pt x="637" y="441"/>
                </a:lnTo>
                <a:lnTo>
                  <a:pt x="639" y="439"/>
                </a:lnTo>
                <a:lnTo>
                  <a:pt x="641" y="439"/>
                </a:lnTo>
                <a:lnTo>
                  <a:pt x="642" y="438"/>
                </a:lnTo>
                <a:lnTo>
                  <a:pt x="643" y="436"/>
                </a:lnTo>
                <a:lnTo>
                  <a:pt x="644" y="431"/>
                </a:lnTo>
                <a:lnTo>
                  <a:pt x="643" y="421"/>
                </a:lnTo>
                <a:lnTo>
                  <a:pt x="641" y="406"/>
                </a:lnTo>
                <a:lnTo>
                  <a:pt x="641" y="406"/>
                </a:lnTo>
                <a:lnTo>
                  <a:pt x="635" y="363"/>
                </a:lnTo>
                <a:lnTo>
                  <a:pt x="629" y="314"/>
                </a:lnTo>
                <a:lnTo>
                  <a:pt x="625" y="290"/>
                </a:lnTo>
                <a:lnTo>
                  <a:pt x="620" y="271"/>
                </a:lnTo>
                <a:lnTo>
                  <a:pt x="616" y="255"/>
                </a:lnTo>
                <a:lnTo>
                  <a:pt x="613" y="251"/>
                </a:lnTo>
                <a:lnTo>
                  <a:pt x="611" y="248"/>
                </a:lnTo>
                <a:lnTo>
                  <a:pt x="611" y="248"/>
                </a:lnTo>
                <a:lnTo>
                  <a:pt x="591" y="231"/>
                </a:lnTo>
                <a:lnTo>
                  <a:pt x="577" y="218"/>
                </a:lnTo>
                <a:lnTo>
                  <a:pt x="577" y="218"/>
                </a:lnTo>
                <a:lnTo>
                  <a:pt x="542" y="193"/>
                </a:lnTo>
                <a:lnTo>
                  <a:pt x="542" y="193"/>
                </a:lnTo>
                <a:lnTo>
                  <a:pt x="540" y="188"/>
                </a:lnTo>
                <a:lnTo>
                  <a:pt x="538" y="183"/>
                </a:lnTo>
                <a:lnTo>
                  <a:pt x="534" y="180"/>
                </a:lnTo>
                <a:lnTo>
                  <a:pt x="534" y="180"/>
                </a:lnTo>
                <a:lnTo>
                  <a:pt x="527" y="174"/>
                </a:lnTo>
                <a:lnTo>
                  <a:pt x="524" y="170"/>
                </a:lnTo>
                <a:lnTo>
                  <a:pt x="521" y="167"/>
                </a:lnTo>
                <a:lnTo>
                  <a:pt x="521" y="167"/>
                </a:lnTo>
                <a:lnTo>
                  <a:pt x="516" y="158"/>
                </a:lnTo>
                <a:lnTo>
                  <a:pt x="513" y="154"/>
                </a:lnTo>
                <a:lnTo>
                  <a:pt x="513" y="154"/>
                </a:lnTo>
                <a:lnTo>
                  <a:pt x="514" y="152"/>
                </a:lnTo>
                <a:lnTo>
                  <a:pt x="514" y="150"/>
                </a:lnTo>
                <a:lnTo>
                  <a:pt x="513" y="150"/>
                </a:lnTo>
                <a:lnTo>
                  <a:pt x="513" y="150"/>
                </a:lnTo>
                <a:lnTo>
                  <a:pt x="515" y="149"/>
                </a:lnTo>
                <a:lnTo>
                  <a:pt x="521" y="145"/>
                </a:lnTo>
                <a:lnTo>
                  <a:pt x="524" y="143"/>
                </a:lnTo>
                <a:lnTo>
                  <a:pt x="528" y="139"/>
                </a:lnTo>
                <a:lnTo>
                  <a:pt x="532" y="135"/>
                </a:lnTo>
                <a:lnTo>
                  <a:pt x="534" y="129"/>
                </a:lnTo>
                <a:lnTo>
                  <a:pt x="534" y="129"/>
                </a:lnTo>
                <a:lnTo>
                  <a:pt x="535" y="122"/>
                </a:lnTo>
                <a:lnTo>
                  <a:pt x="536" y="114"/>
                </a:lnTo>
                <a:lnTo>
                  <a:pt x="536" y="104"/>
                </a:lnTo>
                <a:lnTo>
                  <a:pt x="535" y="97"/>
                </a:lnTo>
                <a:lnTo>
                  <a:pt x="534" y="94"/>
                </a:lnTo>
                <a:lnTo>
                  <a:pt x="534" y="94"/>
                </a:lnTo>
                <a:lnTo>
                  <a:pt x="536" y="93"/>
                </a:lnTo>
                <a:lnTo>
                  <a:pt x="539" y="91"/>
                </a:lnTo>
                <a:lnTo>
                  <a:pt x="540" y="87"/>
                </a:lnTo>
                <a:lnTo>
                  <a:pt x="541" y="84"/>
                </a:lnTo>
                <a:lnTo>
                  <a:pt x="540" y="79"/>
                </a:lnTo>
                <a:lnTo>
                  <a:pt x="539" y="73"/>
                </a:lnTo>
                <a:lnTo>
                  <a:pt x="539" y="73"/>
                </a:lnTo>
                <a:lnTo>
                  <a:pt x="530" y="47"/>
                </a:lnTo>
                <a:lnTo>
                  <a:pt x="527" y="35"/>
                </a:lnTo>
                <a:lnTo>
                  <a:pt x="521" y="26"/>
                </a:lnTo>
                <a:lnTo>
                  <a:pt x="521" y="26"/>
                </a:lnTo>
                <a:lnTo>
                  <a:pt x="517" y="21"/>
                </a:lnTo>
                <a:lnTo>
                  <a:pt x="513" y="17"/>
                </a:lnTo>
                <a:lnTo>
                  <a:pt x="508" y="14"/>
                </a:lnTo>
                <a:lnTo>
                  <a:pt x="501" y="10"/>
                </a:lnTo>
                <a:lnTo>
                  <a:pt x="489" y="7"/>
                </a:lnTo>
                <a:lnTo>
                  <a:pt x="478" y="4"/>
                </a:lnTo>
                <a:lnTo>
                  <a:pt x="478" y="4"/>
                </a:lnTo>
                <a:lnTo>
                  <a:pt x="457" y="1"/>
                </a:lnTo>
                <a:lnTo>
                  <a:pt x="446" y="0"/>
                </a:lnTo>
                <a:lnTo>
                  <a:pt x="440" y="0"/>
                </a:lnTo>
                <a:lnTo>
                  <a:pt x="440" y="0"/>
                </a:lnTo>
                <a:lnTo>
                  <a:pt x="431" y="4"/>
                </a:lnTo>
                <a:lnTo>
                  <a:pt x="414" y="13"/>
                </a:lnTo>
                <a:lnTo>
                  <a:pt x="405" y="18"/>
                </a:lnTo>
                <a:lnTo>
                  <a:pt x="397" y="26"/>
                </a:lnTo>
                <a:lnTo>
                  <a:pt x="389" y="32"/>
                </a:lnTo>
                <a:lnTo>
                  <a:pt x="385" y="39"/>
                </a:lnTo>
                <a:lnTo>
                  <a:pt x="385" y="39"/>
                </a:lnTo>
                <a:lnTo>
                  <a:pt x="378" y="53"/>
                </a:lnTo>
                <a:lnTo>
                  <a:pt x="374" y="60"/>
                </a:lnTo>
                <a:lnTo>
                  <a:pt x="372" y="68"/>
                </a:lnTo>
                <a:lnTo>
                  <a:pt x="369" y="77"/>
                </a:lnTo>
                <a:lnTo>
                  <a:pt x="369" y="85"/>
                </a:lnTo>
                <a:lnTo>
                  <a:pt x="369" y="94"/>
                </a:lnTo>
                <a:lnTo>
                  <a:pt x="372" y="103"/>
                </a:lnTo>
                <a:lnTo>
                  <a:pt x="372" y="103"/>
                </a:lnTo>
                <a:lnTo>
                  <a:pt x="380" y="126"/>
                </a:lnTo>
                <a:lnTo>
                  <a:pt x="382" y="133"/>
                </a:lnTo>
                <a:lnTo>
                  <a:pt x="385" y="137"/>
                </a:lnTo>
                <a:lnTo>
                  <a:pt x="385" y="137"/>
                </a:lnTo>
                <a:lnTo>
                  <a:pt x="391" y="144"/>
                </a:lnTo>
                <a:lnTo>
                  <a:pt x="393" y="149"/>
                </a:lnTo>
                <a:lnTo>
                  <a:pt x="393" y="151"/>
                </a:lnTo>
                <a:lnTo>
                  <a:pt x="393" y="154"/>
                </a:lnTo>
                <a:lnTo>
                  <a:pt x="393" y="154"/>
                </a:lnTo>
                <a:lnTo>
                  <a:pt x="392" y="159"/>
                </a:lnTo>
                <a:lnTo>
                  <a:pt x="392" y="167"/>
                </a:lnTo>
                <a:lnTo>
                  <a:pt x="393" y="180"/>
                </a:lnTo>
                <a:lnTo>
                  <a:pt x="393" y="180"/>
                </a:lnTo>
                <a:lnTo>
                  <a:pt x="393" y="193"/>
                </a:lnTo>
                <a:lnTo>
                  <a:pt x="393" y="201"/>
                </a:lnTo>
                <a:lnTo>
                  <a:pt x="393" y="201"/>
                </a:lnTo>
                <a:lnTo>
                  <a:pt x="393" y="208"/>
                </a:lnTo>
                <a:lnTo>
                  <a:pt x="394" y="213"/>
                </a:lnTo>
                <a:lnTo>
                  <a:pt x="393" y="214"/>
                </a:lnTo>
                <a:lnTo>
                  <a:pt x="393" y="214"/>
                </a:lnTo>
                <a:lnTo>
                  <a:pt x="393" y="214"/>
                </a:lnTo>
                <a:close/>
                <a:moveTo>
                  <a:pt x="308" y="462"/>
                </a:moveTo>
                <a:lnTo>
                  <a:pt x="308" y="462"/>
                </a:lnTo>
                <a:lnTo>
                  <a:pt x="302" y="481"/>
                </a:lnTo>
                <a:lnTo>
                  <a:pt x="295" y="509"/>
                </a:lnTo>
                <a:lnTo>
                  <a:pt x="295" y="509"/>
                </a:lnTo>
                <a:lnTo>
                  <a:pt x="292" y="526"/>
                </a:lnTo>
                <a:lnTo>
                  <a:pt x="291" y="550"/>
                </a:lnTo>
                <a:lnTo>
                  <a:pt x="290" y="581"/>
                </a:lnTo>
                <a:lnTo>
                  <a:pt x="247" y="581"/>
                </a:lnTo>
                <a:lnTo>
                  <a:pt x="247" y="581"/>
                </a:lnTo>
                <a:lnTo>
                  <a:pt x="253" y="562"/>
                </a:lnTo>
                <a:lnTo>
                  <a:pt x="259" y="546"/>
                </a:lnTo>
                <a:lnTo>
                  <a:pt x="261" y="540"/>
                </a:lnTo>
                <a:lnTo>
                  <a:pt x="265" y="535"/>
                </a:lnTo>
                <a:lnTo>
                  <a:pt x="265" y="535"/>
                </a:lnTo>
                <a:lnTo>
                  <a:pt x="276" y="520"/>
                </a:lnTo>
                <a:lnTo>
                  <a:pt x="282" y="509"/>
                </a:lnTo>
                <a:lnTo>
                  <a:pt x="282" y="509"/>
                </a:lnTo>
                <a:lnTo>
                  <a:pt x="295" y="484"/>
                </a:lnTo>
                <a:lnTo>
                  <a:pt x="308" y="462"/>
                </a:lnTo>
                <a:lnTo>
                  <a:pt x="308" y="462"/>
                </a:lnTo>
                <a:close/>
                <a:moveTo>
                  <a:pt x="162" y="624"/>
                </a:moveTo>
                <a:lnTo>
                  <a:pt x="167" y="637"/>
                </a:lnTo>
                <a:lnTo>
                  <a:pt x="167" y="637"/>
                </a:lnTo>
                <a:lnTo>
                  <a:pt x="162" y="655"/>
                </a:lnTo>
                <a:lnTo>
                  <a:pt x="162" y="655"/>
                </a:lnTo>
                <a:lnTo>
                  <a:pt x="162" y="660"/>
                </a:lnTo>
                <a:lnTo>
                  <a:pt x="162" y="663"/>
                </a:lnTo>
                <a:lnTo>
                  <a:pt x="162" y="663"/>
                </a:lnTo>
                <a:lnTo>
                  <a:pt x="160" y="663"/>
                </a:lnTo>
                <a:lnTo>
                  <a:pt x="154" y="662"/>
                </a:lnTo>
                <a:lnTo>
                  <a:pt x="147" y="660"/>
                </a:lnTo>
                <a:lnTo>
                  <a:pt x="143" y="657"/>
                </a:lnTo>
                <a:lnTo>
                  <a:pt x="141" y="655"/>
                </a:lnTo>
                <a:lnTo>
                  <a:pt x="141" y="655"/>
                </a:lnTo>
                <a:lnTo>
                  <a:pt x="138" y="648"/>
                </a:lnTo>
                <a:lnTo>
                  <a:pt x="137" y="642"/>
                </a:lnTo>
                <a:lnTo>
                  <a:pt x="138" y="636"/>
                </a:lnTo>
                <a:lnTo>
                  <a:pt x="141" y="633"/>
                </a:lnTo>
                <a:lnTo>
                  <a:pt x="141" y="633"/>
                </a:lnTo>
                <a:lnTo>
                  <a:pt x="152" y="628"/>
                </a:lnTo>
                <a:lnTo>
                  <a:pt x="162" y="624"/>
                </a:lnTo>
                <a:lnTo>
                  <a:pt x="162" y="624"/>
                </a:lnTo>
                <a:close/>
                <a:moveTo>
                  <a:pt x="239" y="624"/>
                </a:moveTo>
                <a:lnTo>
                  <a:pt x="239" y="624"/>
                </a:lnTo>
                <a:lnTo>
                  <a:pt x="240" y="623"/>
                </a:lnTo>
                <a:lnTo>
                  <a:pt x="243" y="623"/>
                </a:lnTo>
                <a:lnTo>
                  <a:pt x="245" y="623"/>
                </a:lnTo>
                <a:lnTo>
                  <a:pt x="248" y="623"/>
                </a:lnTo>
                <a:lnTo>
                  <a:pt x="252" y="625"/>
                </a:lnTo>
                <a:lnTo>
                  <a:pt x="256" y="629"/>
                </a:lnTo>
                <a:lnTo>
                  <a:pt x="258" y="632"/>
                </a:lnTo>
                <a:lnTo>
                  <a:pt x="260" y="637"/>
                </a:lnTo>
                <a:lnTo>
                  <a:pt x="260" y="637"/>
                </a:lnTo>
                <a:lnTo>
                  <a:pt x="263" y="649"/>
                </a:lnTo>
                <a:lnTo>
                  <a:pt x="264" y="658"/>
                </a:lnTo>
                <a:lnTo>
                  <a:pt x="265" y="668"/>
                </a:lnTo>
                <a:lnTo>
                  <a:pt x="222" y="668"/>
                </a:lnTo>
                <a:lnTo>
                  <a:pt x="222" y="668"/>
                </a:lnTo>
                <a:lnTo>
                  <a:pt x="225" y="662"/>
                </a:lnTo>
                <a:lnTo>
                  <a:pt x="231" y="650"/>
                </a:lnTo>
                <a:lnTo>
                  <a:pt x="231" y="650"/>
                </a:lnTo>
                <a:lnTo>
                  <a:pt x="235" y="636"/>
                </a:lnTo>
                <a:lnTo>
                  <a:pt x="239" y="624"/>
                </a:lnTo>
                <a:lnTo>
                  <a:pt x="239" y="624"/>
                </a:lnTo>
                <a:close/>
                <a:moveTo>
                  <a:pt x="59" y="899"/>
                </a:moveTo>
                <a:lnTo>
                  <a:pt x="77" y="911"/>
                </a:lnTo>
                <a:lnTo>
                  <a:pt x="77" y="920"/>
                </a:lnTo>
                <a:lnTo>
                  <a:pt x="47" y="933"/>
                </a:lnTo>
                <a:lnTo>
                  <a:pt x="47" y="933"/>
                </a:lnTo>
                <a:lnTo>
                  <a:pt x="46" y="927"/>
                </a:lnTo>
                <a:lnTo>
                  <a:pt x="47" y="915"/>
                </a:lnTo>
                <a:lnTo>
                  <a:pt x="47" y="915"/>
                </a:lnTo>
                <a:lnTo>
                  <a:pt x="49" y="910"/>
                </a:lnTo>
                <a:lnTo>
                  <a:pt x="53" y="905"/>
                </a:lnTo>
                <a:lnTo>
                  <a:pt x="59" y="899"/>
                </a:lnTo>
                <a:lnTo>
                  <a:pt x="59" y="899"/>
                </a:lnTo>
                <a:close/>
                <a:moveTo>
                  <a:pt x="68" y="945"/>
                </a:moveTo>
                <a:lnTo>
                  <a:pt x="68" y="945"/>
                </a:lnTo>
                <a:lnTo>
                  <a:pt x="70" y="946"/>
                </a:lnTo>
                <a:lnTo>
                  <a:pt x="71" y="947"/>
                </a:lnTo>
                <a:lnTo>
                  <a:pt x="72" y="952"/>
                </a:lnTo>
                <a:lnTo>
                  <a:pt x="72" y="958"/>
                </a:lnTo>
                <a:lnTo>
                  <a:pt x="72" y="965"/>
                </a:lnTo>
                <a:lnTo>
                  <a:pt x="68" y="979"/>
                </a:lnTo>
                <a:lnTo>
                  <a:pt x="68" y="985"/>
                </a:lnTo>
                <a:lnTo>
                  <a:pt x="68" y="988"/>
                </a:lnTo>
                <a:lnTo>
                  <a:pt x="68" y="988"/>
                </a:lnTo>
                <a:lnTo>
                  <a:pt x="67" y="991"/>
                </a:lnTo>
                <a:lnTo>
                  <a:pt x="66" y="995"/>
                </a:lnTo>
                <a:lnTo>
                  <a:pt x="60" y="1003"/>
                </a:lnTo>
                <a:lnTo>
                  <a:pt x="52" y="1011"/>
                </a:lnTo>
                <a:lnTo>
                  <a:pt x="49" y="1014"/>
                </a:lnTo>
                <a:lnTo>
                  <a:pt x="47" y="1014"/>
                </a:lnTo>
                <a:lnTo>
                  <a:pt x="47" y="1014"/>
                </a:lnTo>
                <a:lnTo>
                  <a:pt x="46" y="1014"/>
                </a:lnTo>
                <a:lnTo>
                  <a:pt x="46" y="1015"/>
                </a:lnTo>
                <a:lnTo>
                  <a:pt x="49" y="1016"/>
                </a:lnTo>
                <a:lnTo>
                  <a:pt x="55" y="1019"/>
                </a:lnTo>
                <a:lnTo>
                  <a:pt x="68" y="1014"/>
                </a:lnTo>
                <a:lnTo>
                  <a:pt x="72" y="1043"/>
                </a:lnTo>
                <a:lnTo>
                  <a:pt x="34" y="1032"/>
                </a:lnTo>
                <a:lnTo>
                  <a:pt x="34" y="1032"/>
                </a:lnTo>
                <a:lnTo>
                  <a:pt x="33" y="1011"/>
                </a:lnTo>
                <a:lnTo>
                  <a:pt x="33" y="995"/>
                </a:lnTo>
                <a:lnTo>
                  <a:pt x="34" y="979"/>
                </a:lnTo>
                <a:lnTo>
                  <a:pt x="34" y="979"/>
                </a:lnTo>
                <a:lnTo>
                  <a:pt x="36" y="969"/>
                </a:lnTo>
                <a:lnTo>
                  <a:pt x="40" y="962"/>
                </a:lnTo>
                <a:lnTo>
                  <a:pt x="43" y="957"/>
                </a:lnTo>
                <a:lnTo>
                  <a:pt x="47" y="955"/>
                </a:lnTo>
                <a:lnTo>
                  <a:pt x="47" y="955"/>
                </a:lnTo>
                <a:lnTo>
                  <a:pt x="49" y="951"/>
                </a:lnTo>
                <a:lnTo>
                  <a:pt x="54" y="949"/>
                </a:lnTo>
                <a:lnTo>
                  <a:pt x="60" y="945"/>
                </a:lnTo>
                <a:lnTo>
                  <a:pt x="64" y="945"/>
                </a:lnTo>
                <a:lnTo>
                  <a:pt x="68" y="945"/>
                </a:lnTo>
                <a:lnTo>
                  <a:pt x="68" y="945"/>
                </a:lnTo>
                <a:close/>
                <a:moveTo>
                  <a:pt x="260" y="1082"/>
                </a:moveTo>
                <a:lnTo>
                  <a:pt x="260" y="1082"/>
                </a:lnTo>
                <a:lnTo>
                  <a:pt x="261" y="1082"/>
                </a:lnTo>
                <a:lnTo>
                  <a:pt x="265" y="1082"/>
                </a:lnTo>
                <a:lnTo>
                  <a:pt x="269" y="1082"/>
                </a:lnTo>
                <a:lnTo>
                  <a:pt x="282" y="1104"/>
                </a:lnTo>
                <a:lnTo>
                  <a:pt x="299" y="1109"/>
                </a:lnTo>
                <a:lnTo>
                  <a:pt x="299" y="1133"/>
                </a:lnTo>
                <a:lnTo>
                  <a:pt x="299" y="1133"/>
                </a:lnTo>
                <a:lnTo>
                  <a:pt x="271" y="1133"/>
                </a:lnTo>
                <a:lnTo>
                  <a:pt x="234" y="1133"/>
                </a:lnTo>
                <a:lnTo>
                  <a:pt x="234" y="1133"/>
                </a:lnTo>
                <a:lnTo>
                  <a:pt x="232" y="1135"/>
                </a:lnTo>
                <a:lnTo>
                  <a:pt x="231" y="1136"/>
                </a:lnTo>
                <a:lnTo>
                  <a:pt x="231" y="1138"/>
                </a:lnTo>
                <a:lnTo>
                  <a:pt x="231" y="1141"/>
                </a:lnTo>
                <a:lnTo>
                  <a:pt x="233" y="1144"/>
                </a:lnTo>
                <a:lnTo>
                  <a:pt x="234" y="1146"/>
                </a:lnTo>
                <a:lnTo>
                  <a:pt x="299" y="1146"/>
                </a:lnTo>
                <a:lnTo>
                  <a:pt x="299" y="1164"/>
                </a:lnTo>
                <a:lnTo>
                  <a:pt x="222" y="1164"/>
                </a:lnTo>
                <a:lnTo>
                  <a:pt x="222" y="1142"/>
                </a:lnTo>
                <a:lnTo>
                  <a:pt x="213" y="1133"/>
                </a:lnTo>
                <a:lnTo>
                  <a:pt x="213" y="1133"/>
                </a:lnTo>
                <a:lnTo>
                  <a:pt x="209" y="1091"/>
                </a:lnTo>
                <a:lnTo>
                  <a:pt x="209" y="1091"/>
                </a:lnTo>
                <a:lnTo>
                  <a:pt x="212" y="1090"/>
                </a:lnTo>
                <a:lnTo>
                  <a:pt x="218" y="1088"/>
                </a:lnTo>
                <a:lnTo>
                  <a:pt x="234" y="1086"/>
                </a:lnTo>
                <a:lnTo>
                  <a:pt x="252" y="1082"/>
                </a:lnTo>
                <a:lnTo>
                  <a:pt x="260" y="1082"/>
                </a:lnTo>
                <a:lnTo>
                  <a:pt x="260" y="108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5AF8FC56-3FE0-4848-A091-FBD8A7F8B6B2}"/>
              </a:ext>
            </a:extLst>
          </p:cNvPr>
          <p:cNvSpPr>
            <a:spLocks noEditPoints="1"/>
          </p:cNvSpPr>
          <p:nvPr/>
        </p:nvSpPr>
        <p:spPr bwMode="auto">
          <a:xfrm>
            <a:off x="6168135" y="2745361"/>
            <a:ext cx="959185" cy="1630047"/>
          </a:xfrm>
          <a:custGeom>
            <a:avLst/>
            <a:gdLst>
              <a:gd name="T0" fmla="*/ 328 w 845"/>
              <a:gd name="T1" fmla="*/ 572 h 1436"/>
              <a:gd name="T2" fmla="*/ 251 w 845"/>
              <a:gd name="T3" fmla="*/ 706 h 1436"/>
              <a:gd name="T4" fmla="*/ 137 w 845"/>
              <a:gd name="T5" fmla="*/ 787 h 1436"/>
              <a:gd name="T6" fmla="*/ 120 w 845"/>
              <a:gd name="T7" fmla="*/ 859 h 1436"/>
              <a:gd name="T8" fmla="*/ 90 w 845"/>
              <a:gd name="T9" fmla="*/ 963 h 1436"/>
              <a:gd name="T10" fmla="*/ 0 w 845"/>
              <a:gd name="T11" fmla="*/ 1229 h 1436"/>
              <a:gd name="T12" fmla="*/ 28 w 845"/>
              <a:gd name="T13" fmla="*/ 1286 h 1436"/>
              <a:gd name="T14" fmla="*/ 112 w 845"/>
              <a:gd name="T15" fmla="*/ 1266 h 1436"/>
              <a:gd name="T16" fmla="*/ 88 w 845"/>
              <a:gd name="T17" fmla="*/ 1197 h 1436"/>
              <a:gd name="T18" fmla="*/ 69 w 845"/>
              <a:gd name="T19" fmla="*/ 1128 h 1436"/>
              <a:gd name="T20" fmla="*/ 171 w 845"/>
              <a:gd name="T21" fmla="*/ 1218 h 1436"/>
              <a:gd name="T22" fmla="*/ 246 w 845"/>
              <a:gd name="T23" fmla="*/ 1249 h 1436"/>
              <a:gd name="T24" fmla="*/ 221 w 845"/>
              <a:gd name="T25" fmla="*/ 1274 h 1436"/>
              <a:gd name="T26" fmla="*/ 212 w 845"/>
              <a:gd name="T27" fmla="*/ 1371 h 1436"/>
              <a:gd name="T28" fmla="*/ 270 w 845"/>
              <a:gd name="T29" fmla="*/ 1363 h 1436"/>
              <a:gd name="T30" fmla="*/ 333 w 845"/>
              <a:gd name="T31" fmla="*/ 1364 h 1436"/>
              <a:gd name="T32" fmla="*/ 362 w 845"/>
              <a:gd name="T33" fmla="*/ 1299 h 1436"/>
              <a:gd name="T34" fmla="*/ 321 w 845"/>
              <a:gd name="T35" fmla="*/ 1250 h 1436"/>
              <a:gd name="T36" fmla="*/ 392 w 845"/>
              <a:gd name="T37" fmla="*/ 1242 h 1436"/>
              <a:gd name="T38" fmla="*/ 513 w 845"/>
              <a:gd name="T39" fmla="*/ 1221 h 1436"/>
              <a:gd name="T40" fmla="*/ 467 w 845"/>
              <a:gd name="T41" fmla="*/ 1255 h 1436"/>
              <a:gd name="T42" fmla="*/ 513 w 845"/>
              <a:gd name="T43" fmla="*/ 1327 h 1436"/>
              <a:gd name="T44" fmla="*/ 553 w 845"/>
              <a:gd name="T45" fmla="*/ 1308 h 1436"/>
              <a:gd name="T46" fmla="*/ 563 w 845"/>
              <a:gd name="T47" fmla="*/ 1352 h 1436"/>
              <a:gd name="T48" fmla="*/ 560 w 845"/>
              <a:gd name="T49" fmla="*/ 1394 h 1436"/>
              <a:gd name="T50" fmla="*/ 623 w 845"/>
              <a:gd name="T51" fmla="*/ 1409 h 1436"/>
              <a:gd name="T52" fmla="*/ 665 w 845"/>
              <a:gd name="T53" fmla="*/ 1436 h 1436"/>
              <a:gd name="T54" fmla="*/ 724 w 845"/>
              <a:gd name="T55" fmla="*/ 1408 h 1436"/>
              <a:gd name="T56" fmla="*/ 721 w 845"/>
              <a:gd name="T57" fmla="*/ 1346 h 1436"/>
              <a:gd name="T58" fmla="*/ 731 w 845"/>
              <a:gd name="T59" fmla="*/ 1205 h 1436"/>
              <a:gd name="T60" fmla="*/ 742 w 845"/>
              <a:gd name="T61" fmla="*/ 986 h 1436"/>
              <a:gd name="T62" fmla="*/ 779 w 845"/>
              <a:gd name="T63" fmla="*/ 716 h 1436"/>
              <a:gd name="T64" fmla="*/ 772 w 845"/>
              <a:gd name="T65" fmla="*/ 617 h 1436"/>
              <a:gd name="T66" fmla="*/ 843 w 845"/>
              <a:gd name="T67" fmla="*/ 524 h 1436"/>
              <a:gd name="T68" fmla="*/ 774 w 845"/>
              <a:gd name="T69" fmla="*/ 351 h 1436"/>
              <a:gd name="T70" fmla="*/ 721 w 845"/>
              <a:gd name="T71" fmla="*/ 249 h 1436"/>
              <a:gd name="T72" fmla="*/ 657 w 845"/>
              <a:gd name="T73" fmla="*/ 179 h 1436"/>
              <a:gd name="T74" fmla="*/ 653 w 845"/>
              <a:gd name="T75" fmla="*/ 57 h 1436"/>
              <a:gd name="T76" fmla="*/ 560 w 845"/>
              <a:gd name="T77" fmla="*/ 3 h 1436"/>
              <a:gd name="T78" fmla="*/ 489 w 845"/>
              <a:gd name="T79" fmla="*/ 58 h 1436"/>
              <a:gd name="T80" fmla="*/ 507 w 845"/>
              <a:gd name="T81" fmla="*/ 149 h 1436"/>
              <a:gd name="T82" fmla="*/ 498 w 845"/>
              <a:gd name="T83" fmla="*/ 192 h 1436"/>
              <a:gd name="T84" fmla="*/ 464 w 845"/>
              <a:gd name="T85" fmla="*/ 222 h 1436"/>
              <a:gd name="T86" fmla="*/ 419 w 845"/>
              <a:gd name="T87" fmla="*/ 320 h 1436"/>
              <a:gd name="T88" fmla="*/ 438 w 845"/>
              <a:gd name="T89" fmla="*/ 434 h 1436"/>
              <a:gd name="T90" fmla="*/ 515 w 845"/>
              <a:gd name="T91" fmla="*/ 997 h 1436"/>
              <a:gd name="T92" fmla="*/ 525 w 845"/>
              <a:gd name="T93" fmla="*/ 1173 h 1436"/>
              <a:gd name="T94" fmla="*/ 494 w 845"/>
              <a:gd name="T95" fmla="*/ 1080 h 1436"/>
              <a:gd name="T96" fmla="*/ 515 w 845"/>
              <a:gd name="T97" fmla="*/ 934 h 1436"/>
              <a:gd name="T98" fmla="*/ 259 w 845"/>
              <a:gd name="T99" fmla="*/ 1013 h 1436"/>
              <a:gd name="T100" fmla="*/ 441 w 845"/>
              <a:gd name="T101" fmla="*/ 985 h 1436"/>
              <a:gd name="T102" fmla="*/ 392 w 845"/>
              <a:gd name="T103" fmla="*/ 985 h 1436"/>
              <a:gd name="T104" fmla="*/ 347 w 845"/>
              <a:gd name="T105" fmla="*/ 999 h 1436"/>
              <a:gd name="T106" fmla="*/ 172 w 845"/>
              <a:gd name="T107" fmla="*/ 1025 h 1436"/>
              <a:gd name="T108" fmla="*/ 111 w 845"/>
              <a:gd name="T109" fmla="*/ 1048 h 1436"/>
              <a:gd name="T110" fmla="*/ 173 w 845"/>
              <a:gd name="T111" fmla="*/ 1011 h 1436"/>
              <a:gd name="T112" fmla="*/ 272 w 845"/>
              <a:gd name="T113" fmla="*/ 1260 h 1436"/>
              <a:gd name="T114" fmla="*/ 157 w 845"/>
              <a:gd name="T115" fmla="*/ 825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5" h="1436">
                <a:moveTo>
                  <a:pt x="455" y="506"/>
                </a:moveTo>
                <a:lnTo>
                  <a:pt x="455" y="506"/>
                </a:lnTo>
                <a:lnTo>
                  <a:pt x="445" y="508"/>
                </a:lnTo>
                <a:lnTo>
                  <a:pt x="420" y="516"/>
                </a:lnTo>
                <a:lnTo>
                  <a:pt x="405" y="522"/>
                </a:lnTo>
                <a:lnTo>
                  <a:pt x="389" y="529"/>
                </a:lnTo>
                <a:lnTo>
                  <a:pt x="372" y="536"/>
                </a:lnTo>
                <a:lnTo>
                  <a:pt x="357" y="545"/>
                </a:lnTo>
                <a:lnTo>
                  <a:pt x="357" y="545"/>
                </a:lnTo>
                <a:lnTo>
                  <a:pt x="349" y="550"/>
                </a:lnTo>
                <a:lnTo>
                  <a:pt x="342" y="557"/>
                </a:lnTo>
                <a:lnTo>
                  <a:pt x="328" y="572"/>
                </a:lnTo>
                <a:lnTo>
                  <a:pt x="315" y="591"/>
                </a:lnTo>
                <a:lnTo>
                  <a:pt x="303" y="609"/>
                </a:lnTo>
                <a:lnTo>
                  <a:pt x="293" y="627"/>
                </a:lnTo>
                <a:lnTo>
                  <a:pt x="285" y="641"/>
                </a:lnTo>
                <a:lnTo>
                  <a:pt x="278" y="655"/>
                </a:lnTo>
                <a:lnTo>
                  <a:pt x="278" y="655"/>
                </a:lnTo>
                <a:lnTo>
                  <a:pt x="274" y="660"/>
                </a:lnTo>
                <a:lnTo>
                  <a:pt x="264" y="667"/>
                </a:lnTo>
                <a:lnTo>
                  <a:pt x="264" y="667"/>
                </a:lnTo>
                <a:lnTo>
                  <a:pt x="261" y="672"/>
                </a:lnTo>
                <a:lnTo>
                  <a:pt x="258" y="680"/>
                </a:lnTo>
                <a:lnTo>
                  <a:pt x="251" y="706"/>
                </a:lnTo>
                <a:lnTo>
                  <a:pt x="243" y="742"/>
                </a:lnTo>
                <a:lnTo>
                  <a:pt x="237" y="757"/>
                </a:lnTo>
                <a:lnTo>
                  <a:pt x="237" y="757"/>
                </a:lnTo>
                <a:lnTo>
                  <a:pt x="226" y="758"/>
                </a:lnTo>
                <a:lnTo>
                  <a:pt x="200" y="761"/>
                </a:lnTo>
                <a:lnTo>
                  <a:pt x="186" y="762"/>
                </a:lnTo>
                <a:lnTo>
                  <a:pt x="172" y="766"/>
                </a:lnTo>
                <a:lnTo>
                  <a:pt x="161" y="768"/>
                </a:lnTo>
                <a:lnTo>
                  <a:pt x="153" y="773"/>
                </a:lnTo>
                <a:lnTo>
                  <a:pt x="153" y="773"/>
                </a:lnTo>
                <a:lnTo>
                  <a:pt x="144" y="780"/>
                </a:lnTo>
                <a:lnTo>
                  <a:pt x="137" y="787"/>
                </a:lnTo>
                <a:lnTo>
                  <a:pt x="129" y="799"/>
                </a:lnTo>
                <a:lnTo>
                  <a:pt x="129" y="799"/>
                </a:lnTo>
                <a:lnTo>
                  <a:pt x="118" y="809"/>
                </a:lnTo>
                <a:lnTo>
                  <a:pt x="115" y="815"/>
                </a:lnTo>
                <a:lnTo>
                  <a:pt x="114" y="819"/>
                </a:lnTo>
                <a:lnTo>
                  <a:pt x="114" y="822"/>
                </a:lnTo>
                <a:lnTo>
                  <a:pt x="114" y="822"/>
                </a:lnTo>
                <a:lnTo>
                  <a:pt x="115" y="827"/>
                </a:lnTo>
                <a:lnTo>
                  <a:pt x="116" y="831"/>
                </a:lnTo>
                <a:lnTo>
                  <a:pt x="121" y="839"/>
                </a:lnTo>
                <a:lnTo>
                  <a:pt x="125" y="847"/>
                </a:lnTo>
                <a:lnTo>
                  <a:pt x="120" y="859"/>
                </a:lnTo>
                <a:lnTo>
                  <a:pt x="108" y="910"/>
                </a:lnTo>
                <a:lnTo>
                  <a:pt x="105" y="928"/>
                </a:lnTo>
                <a:lnTo>
                  <a:pt x="105" y="928"/>
                </a:lnTo>
                <a:lnTo>
                  <a:pt x="103" y="928"/>
                </a:lnTo>
                <a:lnTo>
                  <a:pt x="99" y="929"/>
                </a:lnTo>
                <a:lnTo>
                  <a:pt x="96" y="931"/>
                </a:lnTo>
                <a:lnTo>
                  <a:pt x="94" y="934"/>
                </a:lnTo>
                <a:lnTo>
                  <a:pt x="94" y="936"/>
                </a:lnTo>
                <a:lnTo>
                  <a:pt x="94" y="936"/>
                </a:lnTo>
                <a:lnTo>
                  <a:pt x="90" y="950"/>
                </a:lnTo>
                <a:lnTo>
                  <a:pt x="90" y="958"/>
                </a:lnTo>
                <a:lnTo>
                  <a:pt x="90" y="963"/>
                </a:lnTo>
                <a:lnTo>
                  <a:pt x="90" y="963"/>
                </a:lnTo>
                <a:lnTo>
                  <a:pt x="92" y="971"/>
                </a:lnTo>
                <a:lnTo>
                  <a:pt x="95" y="978"/>
                </a:lnTo>
                <a:lnTo>
                  <a:pt x="99" y="987"/>
                </a:lnTo>
                <a:lnTo>
                  <a:pt x="24" y="1193"/>
                </a:lnTo>
                <a:lnTo>
                  <a:pt x="24" y="1193"/>
                </a:lnTo>
                <a:lnTo>
                  <a:pt x="20" y="1196"/>
                </a:lnTo>
                <a:lnTo>
                  <a:pt x="15" y="1199"/>
                </a:lnTo>
                <a:lnTo>
                  <a:pt x="11" y="1204"/>
                </a:lnTo>
                <a:lnTo>
                  <a:pt x="6" y="1211"/>
                </a:lnTo>
                <a:lnTo>
                  <a:pt x="2" y="1219"/>
                </a:lnTo>
                <a:lnTo>
                  <a:pt x="0" y="1229"/>
                </a:lnTo>
                <a:lnTo>
                  <a:pt x="0" y="1242"/>
                </a:lnTo>
                <a:lnTo>
                  <a:pt x="0" y="1242"/>
                </a:lnTo>
                <a:lnTo>
                  <a:pt x="2" y="1254"/>
                </a:lnTo>
                <a:lnTo>
                  <a:pt x="5" y="1262"/>
                </a:lnTo>
                <a:lnTo>
                  <a:pt x="9" y="1269"/>
                </a:lnTo>
                <a:lnTo>
                  <a:pt x="13" y="1274"/>
                </a:lnTo>
                <a:lnTo>
                  <a:pt x="18" y="1277"/>
                </a:lnTo>
                <a:lnTo>
                  <a:pt x="21" y="1279"/>
                </a:lnTo>
                <a:lnTo>
                  <a:pt x="24" y="1280"/>
                </a:lnTo>
                <a:lnTo>
                  <a:pt x="24" y="1280"/>
                </a:lnTo>
                <a:lnTo>
                  <a:pt x="26" y="1283"/>
                </a:lnTo>
                <a:lnTo>
                  <a:pt x="28" y="1286"/>
                </a:lnTo>
                <a:lnTo>
                  <a:pt x="32" y="1289"/>
                </a:lnTo>
                <a:lnTo>
                  <a:pt x="38" y="1293"/>
                </a:lnTo>
                <a:lnTo>
                  <a:pt x="44" y="1295"/>
                </a:lnTo>
                <a:lnTo>
                  <a:pt x="53" y="1298"/>
                </a:lnTo>
                <a:lnTo>
                  <a:pt x="63" y="1299"/>
                </a:lnTo>
                <a:lnTo>
                  <a:pt x="63" y="1299"/>
                </a:lnTo>
                <a:lnTo>
                  <a:pt x="73" y="1298"/>
                </a:lnTo>
                <a:lnTo>
                  <a:pt x="84" y="1294"/>
                </a:lnTo>
                <a:lnTo>
                  <a:pt x="94" y="1288"/>
                </a:lnTo>
                <a:lnTo>
                  <a:pt x="102" y="1281"/>
                </a:lnTo>
                <a:lnTo>
                  <a:pt x="108" y="1274"/>
                </a:lnTo>
                <a:lnTo>
                  <a:pt x="112" y="1266"/>
                </a:lnTo>
                <a:lnTo>
                  <a:pt x="116" y="1256"/>
                </a:lnTo>
                <a:lnTo>
                  <a:pt x="117" y="1248"/>
                </a:lnTo>
                <a:lnTo>
                  <a:pt x="117" y="1248"/>
                </a:lnTo>
                <a:lnTo>
                  <a:pt x="116" y="1232"/>
                </a:lnTo>
                <a:lnTo>
                  <a:pt x="115" y="1222"/>
                </a:lnTo>
                <a:lnTo>
                  <a:pt x="111" y="1213"/>
                </a:lnTo>
                <a:lnTo>
                  <a:pt x="108" y="1209"/>
                </a:lnTo>
                <a:lnTo>
                  <a:pt x="108" y="1209"/>
                </a:lnTo>
                <a:lnTo>
                  <a:pt x="103" y="1205"/>
                </a:lnTo>
                <a:lnTo>
                  <a:pt x="96" y="1200"/>
                </a:lnTo>
                <a:lnTo>
                  <a:pt x="88" y="1197"/>
                </a:lnTo>
                <a:lnTo>
                  <a:pt x="88" y="1197"/>
                </a:lnTo>
                <a:lnTo>
                  <a:pt x="83" y="1191"/>
                </a:lnTo>
                <a:lnTo>
                  <a:pt x="79" y="1187"/>
                </a:lnTo>
                <a:lnTo>
                  <a:pt x="75" y="1185"/>
                </a:lnTo>
                <a:lnTo>
                  <a:pt x="75" y="1185"/>
                </a:lnTo>
                <a:lnTo>
                  <a:pt x="70" y="1184"/>
                </a:lnTo>
                <a:lnTo>
                  <a:pt x="63" y="1184"/>
                </a:lnTo>
                <a:lnTo>
                  <a:pt x="54" y="1185"/>
                </a:lnTo>
                <a:lnTo>
                  <a:pt x="45" y="1185"/>
                </a:lnTo>
                <a:lnTo>
                  <a:pt x="45" y="1173"/>
                </a:lnTo>
                <a:lnTo>
                  <a:pt x="66" y="1161"/>
                </a:lnTo>
                <a:lnTo>
                  <a:pt x="69" y="1140"/>
                </a:lnTo>
                <a:lnTo>
                  <a:pt x="69" y="1128"/>
                </a:lnTo>
                <a:lnTo>
                  <a:pt x="135" y="1125"/>
                </a:lnTo>
                <a:lnTo>
                  <a:pt x="135" y="1125"/>
                </a:lnTo>
                <a:lnTo>
                  <a:pt x="133" y="1157"/>
                </a:lnTo>
                <a:lnTo>
                  <a:pt x="133" y="1179"/>
                </a:lnTo>
                <a:lnTo>
                  <a:pt x="134" y="1186"/>
                </a:lnTo>
                <a:lnTo>
                  <a:pt x="135" y="1191"/>
                </a:lnTo>
                <a:lnTo>
                  <a:pt x="135" y="1191"/>
                </a:lnTo>
                <a:lnTo>
                  <a:pt x="153" y="1202"/>
                </a:lnTo>
                <a:lnTo>
                  <a:pt x="163" y="1210"/>
                </a:lnTo>
                <a:lnTo>
                  <a:pt x="168" y="1213"/>
                </a:lnTo>
                <a:lnTo>
                  <a:pt x="171" y="1218"/>
                </a:lnTo>
                <a:lnTo>
                  <a:pt x="171" y="1218"/>
                </a:lnTo>
                <a:lnTo>
                  <a:pt x="175" y="1225"/>
                </a:lnTo>
                <a:lnTo>
                  <a:pt x="182" y="1231"/>
                </a:lnTo>
                <a:lnTo>
                  <a:pt x="188" y="1236"/>
                </a:lnTo>
                <a:lnTo>
                  <a:pt x="192" y="1238"/>
                </a:lnTo>
                <a:lnTo>
                  <a:pt x="192" y="1238"/>
                </a:lnTo>
                <a:lnTo>
                  <a:pt x="208" y="1238"/>
                </a:lnTo>
                <a:lnTo>
                  <a:pt x="221" y="1238"/>
                </a:lnTo>
                <a:lnTo>
                  <a:pt x="221" y="1238"/>
                </a:lnTo>
                <a:lnTo>
                  <a:pt x="233" y="1248"/>
                </a:lnTo>
                <a:lnTo>
                  <a:pt x="233" y="1248"/>
                </a:lnTo>
                <a:lnTo>
                  <a:pt x="242" y="1249"/>
                </a:lnTo>
                <a:lnTo>
                  <a:pt x="246" y="1249"/>
                </a:lnTo>
                <a:lnTo>
                  <a:pt x="249" y="1250"/>
                </a:lnTo>
                <a:lnTo>
                  <a:pt x="249" y="1250"/>
                </a:lnTo>
                <a:lnTo>
                  <a:pt x="253" y="1262"/>
                </a:lnTo>
                <a:lnTo>
                  <a:pt x="258" y="1272"/>
                </a:lnTo>
                <a:lnTo>
                  <a:pt x="258" y="1272"/>
                </a:lnTo>
                <a:lnTo>
                  <a:pt x="252" y="1269"/>
                </a:lnTo>
                <a:lnTo>
                  <a:pt x="248" y="1268"/>
                </a:lnTo>
                <a:lnTo>
                  <a:pt x="243" y="1268"/>
                </a:lnTo>
                <a:lnTo>
                  <a:pt x="243" y="1268"/>
                </a:lnTo>
                <a:lnTo>
                  <a:pt x="236" y="1269"/>
                </a:lnTo>
                <a:lnTo>
                  <a:pt x="226" y="1272"/>
                </a:lnTo>
                <a:lnTo>
                  <a:pt x="221" y="1274"/>
                </a:lnTo>
                <a:lnTo>
                  <a:pt x="217" y="1276"/>
                </a:lnTo>
                <a:lnTo>
                  <a:pt x="213" y="1280"/>
                </a:lnTo>
                <a:lnTo>
                  <a:pt x="210" y="1283"/>
                </a:lnTo>
                <a:lnTo>
                  <a:pt x="210" y="1283"/>
                </a:lnTo>
                <a:lnTo>
                  <a:pt x="207" y="1292"/>
                </a:lnTo>
                <a:lnTo>
                  <a:pt x="205" y="1305"/>
                </a:lnTo>
                <a:lnTo>
                  <a:pt x="204" y="1321"/>
                </a:lnTo>
                <a:lnTo>
                  <a:pt x="204" y="1339"/>
                </a:lnTo>
                <a:lnTo>
                  <a:pt x="205" y="1347"/>
                </a:lnTo>
                <a:lnTo>
                  <a:pt x="206" y="1356"/>
                </a:lnTo>
                <a:lnTo>
                  <a:pt x="208" y="1364"/>
                </a:lnTo>
                <a:lnTo>
                  <a:pt x="212" y="1371"/>
                </a:lnTo>
                <a:lnTo>
                  <a:pt x="216" y="1377"/>
                </a:lnTo>
                <a:lnTo>
                  <a:pt x="220" y="1382"/>
                </a:lnTo>
                <a:lnTo>
                  <a:pt x="226" y="1384"/>
                </a:lnTo>
                <a:lnTo>
                  <a:pt x="233" y="1385"/>
                </a:lnTo>
                <a:lnTo>
                  <a:pt x="233" y="1385"/>
                </a:lnTo>
                <a:lnTo>
                  <a:pt x="240" y="1384"/>
                </a:lnTo>
                <a:lnTo>
                  <a:pt x="248" y="1383"/>
                </a:lnTo>
                <a:lnTo>
                  <a:pt x="253" y="1381"/>
                </a:lnTo>
                <a:lnTo>
                  <a:pt x="258" y="1378"/>
                </a:lnTo>
                <a:lnTo>
                  <a:pt x="262" y="1375"/>
                </a:lnTo>
                <a:lnTo>
                  <a:pt x="265" y="1371"/>
                </a:lnTo>
                <a:lnTo>
                  <a:pt x="270" y="1363"/>
                </a:lnTo>
                <a:lnTo>
                  <a:pt x="274" y="1354"/>
                </a:lnTo>
                <a:lnTo>
                  <a:pt x="275" y="1347"/>
                </a:lnTo>
                <a:lnTo>
                  <a:pt x="276" y="1340"/>
                </a:lnTo>
                <a:lnTo>
                  <a:pt x="300" y="1343"/>
                </a:lnTo>
                <a:lnTo>
                  <a:pt x="300" y="1343"/>
                </a:lnTo>
                <a:lnTo>
                  <a:pt x="301" y="1346"/>
                </a:lnTo>
                <a:lnTo>
                  <a:pt x="302" y="1350"/>
                </a:lnTo>
                <a:lnTo>
                  <a:pt x="306" y="1353"/>
                </a:lnTo>
                <a:lnTo>
                  <a:pt x="309" y="1357"/>
                </a:lnTo>
                <a:lnTo>
                  <a:pt x="315" y="1360"/>
                </a:lnTo>
                <a:lnTo>
                  <a:pt x="323" y="1363"/>
                </a:lnTo>
                <a:lnTo>
                  <a:pt x="333" y="1364"/>
                </a:lnTo>
                <a:lnTo>
                  <a:pt x="333" y="1364"/>
                </a:lnTo>
                <a:lnTo>
                  <a:pt x="338" y="1364"/>
                </a:lnTo>
                <a:lnTo>
                  <a:pt x="342" y="1363"/>
                </a:lnTo>
                <a:lnTo>
                  <a:pt x="347" y="1360"/>
                </a:lnTo>
                <a:lnTo>
                  <a:pt x="351" y="1357"/>
                </a:lnTo>
                <a:lnTo>
                  <a:pt x="353" y="1353"/>
                </a:lnTo>
                <a:lnTo>
                  <a:pt x="355" y="1350"/>
                </a:lnTo>
                <a:lnTo>
                  <a:pt x="360" y="1339"/>
                </a:lnTo>
                <a:lnTo>
                  <a:pt x="362" y="1328"/>
                </a:lnTo>
                <a:lnTo>
                  <a:pt x="364" y="1318"/>
                </a:lnTo>
                <a:lnTo>
                  <a:pt x="364" y="1307"/>
                </a:lnTo>
                <a:lnTo>
                  <a:pt x="362" y="1299"/>
                </a:lnTo>
                <a:lnTo>
                  <a:pt x="362" y="1299"/>
                </a:lnTo>
                <a:lnTo>
                  <a:pt x="359" y="1285"/>
                </a:lnTo>
                <a:lnTo>
                  <a:pt x="354" y="1274"/>
                </a:lnTo>
                <a:lnTo>
                  <a:pt x="349" y="1267"/>
                </a:lnTo>
                <a:lnTo>
                  <a:pt x="345" y="1262"/>
                </a:lnTo>
                <a:lnTo>
                  <a:pt x="345" y="1262"/>
                </a:lnTo>
                <a:lnTo>
                  <a:pt x="339" y="1259"/>
                </a:lnTo>
                <a:lnTo>
                  <a:pt x="330" y="1255"/>
                </a:lnTo>
                <a:lnTo>
                  <a:pt x="323" y="1253"/>
                </a:lnTo>
                <a:lnTo>
                  <a:pt x="321" y="1251"/>
                </a:lnTo>
                <a:lnTo>
                  <a:pt x="321" y="1250"/>
                </a:lnTo>
                <a:lnTo>
                  <a:pt x="321" y="1250"/>
                </a:lnTo>
                <a:lnTo>
                  <a:pt x="328" y="1248"/>
                </a:lnTo>
                <a:lnTo>
                  <a:pt x="341" y="1243"/>
                </a:lnTo>
                <a:lnTo>
                  <a:pt x="366" y="1236"/>
                </a:lnTo>
                <a:lnTo>
                  <a:pt x="366" y="1236"/>
                </a:lnTo>
                <a:lnTo>
                  <a:pt x="375" y="1232"/>
                </a:lnTo>
                <a:lnTo>
                  <a:pt x="378" y="1231"/>
                </a:lnTo>
                <a:lnTo>
                  <a:pt x="380" y="1232"/>
                </a:lnTo>
                <a:lnTo>
                  <a:pt x="380" y="1232"/>
                </a:lnTo>
                <a:lnTo>
                  <a:pt x="386" y="1238"/>
                </a:lnTo>
                <a:lnTo>
                  <a:pt x="390" y="1241"/>
                </a:lnTo>
                <a:lnTo>
                  <a:pt x="392" y="1242"/>
                </a:lnTo>
                <a:lnTo>
                  <a:pt x="392" y="1242"/>
                </a:lnTo>
                <a:lnTo>
                  <a:pt x="394" y="1241"/>
                </a:lnTo>
                <a:lnTo>
                  <a:pt x="396" y="1240"/>
                </a:lnTo>
                <a:lnTo>
                  <a:pt x="397" y="1234"/>
                </a:lnTo>
                <a:lnTo>
                  <a:pt x="398" y="1227"/>
                </a:lnTo>
                <a:lnTo>
                  <a:pt x="398" y="1227"/>
                </a:lnTo>
                <a:lnTo>
                  <a:pt x="431" y="1217"/>
                </a:lnTo>
                <a:lnTo>
                  <a:pt x="455" y="1211"/>
                </a:lnTo>
                <a:lnTo>
                  <a:pt x="464" y="1209"/>
                </a:lnTo>
                <a:lnTo>
                  <a:pt x="470" y="1209"/>
                </a:lnTo>
                <a:lnTo>
                  <a:pt x="470" y="1209"/>
                </a:lnTo>
                <a:lnTo>
                  <a:pt x="513" y="1211"/>
                </a:lnTo>
                <a:lnTo>
                  <a:pt x="513" y="1221"/>
                </a:lnTo>
                <a:lnTo>
                  <a:pt x="513" y="1221"/>
                </a:lnTo>
                <a:lnTo>
                  <a:pt x="507" y="1219"/>
                </a:lnTo>
                <a:lnTo>
                  <a:pt x="502" y="1218"/>
                </a:lnTo>
                <a:lnTo>
                  <a:pt x="496" y="1218"/>
                </a:lnTo>
                <a:lnTo>
                  <a:pt x="489" y="1219"/>
                </a:lnTo>
                <a:lnTo>
                  <a:pt x="482" y="1224"/>
                </a:lnTo>
                <a:lnTo>
                  <a:pt x="479" y="1227"/>
                </a:lnTo>
                <a:lnTo>
                  <a:pt x="476" y="1230"/>
                </a:lnTo>
                <a:lnTo>
                  <a:pt x="473" y="1236"/>
                </a:lnTo>
                <a:lnTo>
                  <a:pt x="470" y="1242"/>
                </a:lnTo>
                <a:lnTo>
                  <a:pt x="470" y="1242"/>
                </a:lnTo>
                <a:lnTo>
                  <a:pt x="467" y="1255"/>
                </a:lnTo>
                <a:lnTo>
                  <a:pt x="467" y="1270"/>
                </a:lnTo>
                <a:lnTo>
                  <a:pt x="468" y="1286"/>
                </a:lnTo>
                <a:lnTo>
                  <a:pt x="470" y="1300"/>
                </a:lnTo>
                <a:lnTo>
                  <a:pt x="475" y="1313"/>
                </a:lnTo>
                <a:lnTo>
                  <a:pt x="481" y="1322"/>
                </a:lnTo>
                <a:lnTo>
                  <a:pt x="483" y="1326"/>
                </a:lnTo>
                <a:lnTo>
                  <a:pt x="487" y="1330"/>
                </a:lnTo>
                <a:lnTo>
                  <a:pt x="490" y="1331"/>
                </a:lnTo>
                <a:lnTo>
                  <a:pt x="494" y="1331"/>
                </a:lnTo>
                <a:lnTo>
                  <a:pt x="494" y="1331"/>
                </a:lnTo>
                <a:lnTo>
                  <a:pt x="507" y="1330"/>
                </a:lnTo>
                <a:lnTo>
                  <a:pt x="513" y="1327"/>
                </a:lnTo>
                <a:lnTo>
                  <a:pt x="516" y="1326"/>
                </a:lnTo>
                <a:lnTo>
                  <a:pt x="524" y="1320"/>
                </a:lnTo>
                <a:lnTo>
                  <a:pt x="531" y="1313"/>
                </a:lnTo>
                <a:lnTo>
                  <a:pt x="531" y="1313"/>
                </a:lnTo>
                <a:lnTo>
                  <a:pt x="535" y="1306"/>
                </a:lnTo>
                <a:lnTo>
                  <a:pt x="538" y="1298"/>
                </a:lnTo>
                <a:lnTo>
                  <a:pt x="539" y="1289"/>
                </a:lnTo>
                <a:lnTo>
                  <a:pt x="548" y="1289"/>
                </a:lnTo>
                <a:lnTo>
                  <a:pt x="548" y="1289"/>
                </a:lnTo>
                <a:lnTo>
                  <a:pt x="550" y="1299"/>
                </a:lnTo>
                <a:lnTo>
                  <a:pt x="552" y="1306"/>
                </a:lnTo>
                <a:lnTo>
                  <a:pt x="553" y="1308"/>
                </a:lnTo>
                <a:lnTo>
                  <a:pt x="554" y="1311"/>
                </a:lnTo>
                <a:lnTo>
                  <a:pt x="554" y="1311"/>
                </a:lnTo>
                <a:lnTo>
                  <a:pt x="556" y="1322"/>
                </a:lnTo>
                <a:lnTo>
                  <a:pt x="557" y="1333"/>
                </a:lnTo>
                <a:lnTo>
                  <a:pt x="559" y="1337"/>
                </a:lnTo>
                <a:lnTo>
                  <a:pt x="560" y="1340"/>
                </a:lnTo>
                <a:lnTo>
                  <a:pt x="560" y="1340"/>
                </a:lnTo>
                <a:lnTo>
                  <a:pt x="564" y="1344"/>
                </a:lnTo>
                <a:lnTo>
                  <a:pt x="565" y="1347"/>
                </a:lnTo>
                <a:lnTo>
                  <a:pt x="565" y="1350"/>
                </a:lnTo>
                <a:lnTo>
                  <a:pt x="563" y="1352"/>
                </a:lnTo>
                <a:lnTo>
                  <a:pt x="563" y="1352"/>
                </a:lnTo>
                <a:lnTo>
                  <a:pt x="559" y="1353"/>
                </a:lnTo>
                <a:lnTo>
                  <a:pt x="556" y="1354"/>
                </a:lnTo>
                <a:lnTo>
                  <a:pt x="553" y="1354"/>
                </a:lnTo>
                <a:lnTo>
                  <a:pt x="551" y="1357"/>
                </a:lnTo>
                <a:lnTo>
                  <a:pt x="550" y="1359"/>
                </a:lnTo>
                <a:lnTo>
                  <a:pt x="548" y="1364"/>
                </a:lnTo>
                <a:lnTo>
                  <a:pt x="548" y="1364"/>
                </a:lnTo>
                <a:lnTo>
                  <a:pt x="548" y="1369"/>
                </a:lnTo>
                <a:lnTo>
                  <a:pt x="548" y="1373"/>
                </a:lnTo>
                <a:lnTo>
                  <a:pt x="552" y="1382"/>
                </a:lnTo>
                <a:lnTo>
                  <a:pt x="557" y="1388"/>
                </a:lnTo>
                <a:lnTo>
                  <a:pt x="560" y="1394"/>
                </a:lnTo>
                <a:lnTo>
                  <a:pt x="560" y="1394"/>
                </a:lnTo>
                <a:lnTo>
                  <a:pt x="561" y="1400"/>
                </a:lnTo>
                <a:lnTo>
                  <a:pt x="561" y="1405"/>
                </a:lnTo>
                <a:lnTo>
                  <a:pt x="561" y="1408"/>
                </a:lnTo>
                <a:lnTo>
                  <a:pt x="563" y="1410"/>
                </a:lnTo>
                <a:lnTo>
                  <a:pt x="565" y="1411"/>
                </a:lnTo>
                <a:lnTo>
                  <a:pt x="570" y="1413"/>
                </a:lnTo>
                <a:lnTo>
                  <a:pt x="570" y="1413"/>
                </a:lnTo>
                <a:lnTo>
                  <a:pt x="579" y="1411"/>
                </a:lnTo>
                <a:lnTo>
                  <a:pt x="590" y="1411"/>
                </a:lnTo>
                <a:lnTo>
                  <a:pt x="605" y="1409"/>
                </a:lnTo>
                <a:lnTo>
                  <a:pt x="623" y="1409"/>
                </a:lnTo>
                <a:lnTo>
                  <a:pt x="623" y="1409"/>
                </a:lnTo>
                <a:lnTo>
                  <a:pt x="622" y="1411"/>
                </a:lnTo>
                <a:lnTo>
                  <a:pt x="620" y="1416"/>
                </a:lnTo>
                <a:lnTo>
                  <a:pt x="620" y="1418"/>
                </a:lnTo>
                <a:lnTo>
                  <a:pt x="620" y="1422"/>
                </a:lnTo>
                <a:lnTo>
                  <a:pt x="621" y="1424"/>
                </a:lnTo>
                <a:lnTo>
                  <a:pt x="623" y="1427"/>
                </a:lnTo>
                <a:lnTo>
                  <a:pt x="623" y="1427"/>
                </a:lnTo>
                <a:lnTo>
                  <a:pt x="630" y="1430"/>
                </a:lnTo>
                <a:lnTo>
                  <a:pt x="640" y="1434"/>
                </a:lnTo>
                <a:lnTo>
                  <a:pt x="650" y="1435"/>
                </a:lnTo>
                <a:lnTo>
                  <a:pt x="665" y="1436"/>
                </a:lnTo>
                <a:lnTo>
                  <a:pt x="665" y="1436"/>
                </a:lnTo>
                <a:lnTo>
                  <a:pt x="681" y="1436"/>
                </a:lnTo>
                <a:lnTo>
                  <a:pt x="695" y="1435"/>
                </a:lnTo>
                <a:lnTo>
                  <a:pt x="705" y="1434"/>
                </a:lnTo>
                <a:lnTo>
                  <a:pt x="708" y="1431"/>
                </a:lnTo>
                <a:lnTo>
                  <a:pt x="710" y="1430"/>
                </a:lnTo>
                <a:lnTo>
                  <a:pt x="710" y="1430"/>
                </a:lnTo>
                <a:lnTo>
                  <a:pt x="713" y="1421"/>
                </a:lnTo>
                <a:lnTo>
                  <a:pt x="715" y="1416"/>
                </a:lnTo>
                <a:lnTo>
                  <a:pt x="719" y="1413"/>
                </a:lnTo>
                <a:lnTo>
                  <a:pt x="719" y="1413"/>
                </a:lnTo>
                <a:lnTo>
                  <a:pt x="724" y="1408"/>
                </a:lnTo>
                <a:lnTo>
                  <a:pt x="729" y="1405"/>
                </a:lnTo>
                <a:lnTo>
                  <a:pt x="732" y="1401"/>
                </a:lnTo>
                <a:lnTo>
                  <a:pt x="733" y="1397"/>
                </a:lnTo>
                <a:lnTo>
                  <a:pt x="734" y="1394"/>
                </a:lnTo>
                <a:lnTo>
                  <a:pt x="734" y="1394"/>
                </a:lnTo>
                <a:lnTo>
                  <a:pt x="736" y="1381"/>
                </a:lnTo>
                <a:lnTo>
                  <a:pt x="736" y="1375"/>
                </a:lnTo>
                <a:lnTo>
                  <a:pt x="734" y="1370"/>
                </a:lnTo>
                <a:lnTo>
                  <a:pt x="734" y="1370"/>
                </a:lnTo>
                <a:lnTo>
                  <a:pt x="727" y="1359"/>
                </a:lnTo>
                <a:lnTo>
                  <a:pt x="724" y="1353"/>
                </a:lnTo>
                <a:lnTo>
                  <a:pt x="721" y="1346"/>
                </a:lnTo>
                <a:lnTo>
                  <a:pt x="721" y="1346"/>
                </a:lnTo>
                <a:lnTo>
                  <a:pt x="721" y="1337"/>
                </a:lnTo>
                <a:lnTo>
                  <a:pt x="721" y="1325"/>
                </a:lnTo>
                <a:lnTo>
                  <a:pt x="721" y="1325"/>
                </a:lnTo>
                <a:lnTo>
                  <a:pt x="727" y="1304"/>
                </a:lnTo>
                <a:lnTo>
                  <a:pt x="730" y="1293"/>
                </a:lnTo>
                <a:lnTo>
                  <a:pt x="731" y="1283"/>
                </a:lnTo>
                <a:lnTo>
                  <a:pt x="731" y="1283"/>
                </a:lnTo>
                <a:lnTo>
                  <a:pt x="731" y="1243"/>
                </a:lnTo>
                <a:lnTo>
                  <a:pt x="731" y="1218"/>
                </a:lnTo>
                <a:lnTo>
                  <a:pt x="731" y="1205"/>
                </a:lnTo>
                <a:lnTo>
                  <a:pt x="731" y="1205"/>
                </a:lnTo>
                <a:lnTo>
                  <a:pt x="733" y="1186"/>
                </a:lnTo>
                <a:lnTo>
                  <a:pt x="734" y="1148"/>
                </a:lnTo>
                <a:lnTo>
                  <a:pt x="734" y="1148"/>
                </a:lnTo>
                <a:lnTo>
                  <a:pt x="736" y="1091"/>
                </a:lnTo>
                <a:lnTo>
                  <a:pt x="737" y="1048"/>
                </a:lnTo>
                <a:lnTo>
                  <a:pt x="737" y="1048"/>
                </a:lnTo>
                <a:lnTo>
                  <a:pt x="737" y="1029"/>
                </a:lnTo>
                <a:lnTo>
                  <a:pt x="738" y="1017"/>
                </a:lnTo>
                <a:lnTo>
                  <a:pt x="740" y="1005"/>
                </a:lnTo>
                <a:lnTo>
                  <a:pt x="740" y="1005"/>
                </a:lnTo>
                <a:lnTo>
                  <a:pt x="742" y="998"/>
                </a:lnTo>
                <a:lnTo>
                  <a:pt x="742" y="986"/>
                </a:lnTo>
                <a:lnTo>
                  <a:pt x="743" y="958"/>
                </a:lnTo>
                <a:lnTo>
                  <a:pt x="743" y="916"/>
                </a:lnTo>
                <a:lnTo>
                  <a:pt x="743" y="916"/>
                </a:lnTo>
                <a:lnTo>
                  <a:pt x="745" y="904"/>
                </a:lnTo>
                <a:lnTo>
                  <a:pt x="751" y="886"/>
                </a:lnTo>
                <a:lnTo>
                  <a:pt x="758" y="869"/>
                </a:lnTo>
                <a:lnTo>
                  <a:pt x="764" y="856"/>
                </a:lnTo>
                <a:lnTo>
                  <a:pt x="764" y="856"/>
                </a:lnTo>
                <a:lnTo>
                  <a:pt x="766" y="847"/>
                </a:lnTo>
                <a:lnTo>
                  <a:pt x="769" y="832"/>
                </a:lnTo>
                <a:lnTo>
                  <a:pt x="774" y="788"/>
                </a:lnTo>
                <a:lnTo>
                  <a:pt x="779" y="716"/>
                </a:lnTo>
                <a:lnTo>
                  <a:pt x="779" y="716"/>
                </a:lnTo>
                <a:lnTo>
                  <a:pt x="779" y="708"/>
                </a:lnTo>
                <a:lnTo>
                  <a:pt x="778" y="698"/>
                </a:lnTo>
                <a:lnTo>
                  <a:pt x="774" y="677"/>
                </a:lnTo>
                <a:lnTo>
                  <a:pt x="766" y="653"/>
                </a:lnTo>
                <a:lnTo>
                  <a:pt x="766" y="653"/>
                </a:lnTo>
                <a:lnTo>
                  <a:pt x="768" y="652"/>
                </a:lnTo>
                <a:lnTo>
                  <a:pt x="770" y="649"/>
                </a:lnTo>
                <a:lnTo>
                  <a:pt x="772" y="646"/>
                </a:lnTo>
                <a:lnTo>
                  <a:pt x="772" y="638"/>
                </a:lnTo>
                <a:lnTo>
                  <a:pt x="772" y="638"/>
                </a:lnTo>
                <a:lnTo>
                  <a:pt x="772" y="617"/>
                </a:lnTo>
                <a:lnTo>
                  <a:pt x="774" y="584"/>
                </a:lnTo>
                <a:lnTo>
                  <a:pt x="776" y="542"/>
                </a:lnTo>
                <a:lnTo>
                  <a:pt x="776" y="542"/>
                </a:lnTo>
                <a:lnTo>
                  <a:pt x="785" y="542"/>
                </a:lnTo>
                <a:lnTo>
                  <a:pt x="806" y="539"/>
                </a:lnTo>
                <a:lnTo>
                  <a:pt x="817" y="537"/>
                </a:lnTo>
                <a:lnTo>
                  <a:pt x="828" y="535"/>
                </a:lnTo>
                <a:lnTo>
                  <a:pt x="836" y="531"/>
                </a:lnTo>
                <a:lnTo>
                  <a:pt x="840" y="529"/>
                </a:lnTo>
                <a:lnTo>
                  <a:pt x="842" y="527"/>
                </a:lnTo>
                <a:lnTo>
                  <a:pt x="842" y="527"/>
                </a:lnTo>
                <a:lnTo>
                  <a:pt x="843" y="524"/>
                </a:lnTo>
                <a:lnTo>
                  <a:pt x="843" y="520"/>
                </a:lnTo>
                <a:lnTo>
                  <a:pt x="845" y="511"/>
                </a:lnTo>
                <a:lnTo>
                  <a:pt x="842" y="499"/>
                </a:lnTo>
                <a:lnTo>
                  <a:pt x="840" y="486"/>
                </a:lnTo>
                <a:lnTo>
                  <a:pt x="834" y="462"/>
                </a:lnTo>
                <a:lnTo>
                  <a:pt x="829" y="449"/>
                </a:lnTo>
                <a:lnTo>
                  <a:pt x="829" y="449"/>
                </a:lnTo>
                <a:lnTo>
                  <a:pt x="821" y="430"/>
                </a:lnTo>
                <a:lnTo>
                  <a:pt x="811" y="414"/>
                </a:lnTo>
                <a:lnTo>
                  <a:pt x="811" y="414"/>
                </a:lnTo>
                <a:lnTo>
                  <a:pt x="788" y="376"/>
                </a:lnTo>
                <a:lnTo>
                  <a:pt x="774" y="351"/>
                </a:lnTo>
                <a:lnTo>
                  <a:pt x="769" y="341"/>
                </a:lnTo>
                <a:lnTo>
                  <a:pt x="766" y="335"/>
                </a:lnTo>
                <a:lnTo>
                  <a:pt x="766" y="335"/>
                </a:lnTo>
                <a:lnTo>
                  <a:pt x="766" y="324"/>
                </a:lnTo>
                <a:lnTo>
                  <a:pt x="763" y="306"/>
                </a:lnTo>
                <a:lnTo>
                  <a:pt x="759" y="289"/>
                </a:lnTo>
                <a:lnTo>
                  <a:pt x="757" y="283"/>
                </a:lnTo>
                <a:lnTo>
                  <a:pt x="755" y="279"/>
                </a:lnTo>
                <a:lnTo>
                  <a:pt x="755" y="279"/>
                </a:lnTo>
                <a:lnTo>
                  <a:pt x="738" y="262"/>
                </a:lnTo>
                <a:lnTo>
                  <a:pt x="729" y="254"/>
                </a:lnTo>
                <a:lnTo>
                  <a:pt x="721" y="249"/>
                </a:lnTo>
                <a:lnTo>
                  <a:pt x="721" y="249"/>
                </a:lnTo>
                <a:lnTo>
                  <a:pt x="684" y="231"/>
                </a:lnTo>
                <a:lnTo>
                  <a:pt x="644" y="204"/>
                </a:lnTo>
                <a:lnTo>
                  <a:pt x="638" y="192"/>
                </a:lnTo>
                <a:lnTo>
                  <a:pt x="638" y="192"/>
                </a:lnTo>
                <a:lnTo>
                  <a:pt x="643" y="192"/>
                </a:lnTo>
                <a:lnTo>
                  <a:pt x="649" y="191"/>
                </a:lnTo>
                <a:lnTo>
                  <a:pt x="653" y="189"/>
                </a:lnTo>
                <a:lnTo>
                  <a:pt x="653" y="189"/>
                </a:lnTo>
                <a:lnTo>
                  <a:pt x="655" y="187"/>
                </a:lnTo>
                <a:lnTo>
                  <a:pt x="656" y="185"/>
                </a:lnTo>
                <a:lnTo>
                  <a:pt x="657" y="179"/>
                </a:lnTo>
                <a:lnTo>
                  <a:pt x="659" y="168"/>
                </a:lnTo>
                <a:lnTo>
                  <a:pt x="659" y="168"/>
                </a:lnTo>
                <a:lnTo>
                  <a:pt x="663" y="154"/>
                </a:lnTo>
                <a:lnTo>
                  <a:pt x="667" y="145"/>
                </a:lnTo>
                <a:lnTo>
                  <a:pt x="668" y="135"/>
                </a:lnTo>
                <a:lnTo>
                  <a:pt x="668" y="135"/>
                </a:lnTo>
                <a:lnTo>
                  <a:pt x="670" y="106"/>
                </a:lnTo>
                <a:lnTo>
                  <a:pt x="670" y="106"/>
                </a:lnTo>
                <a:lnTo>
                  <a:pt x="666" y="90"/>
                </a:lnTo>
                <a:lnTo>
                  <a:pt x="661" y="75"/>
                </a:lnTo>
                <a:lnTo>
                  <a:pt x="653" y="57"/>
                </a:lnTo>
                <a:lnTo>
                  <a:pt x="653" y="57"/>
                </a:lnTo>
                <a:lnTo>
                  <a:pt x="644" y="40"/>
                </a:lnTo>
                <a:lnTo>
                  <a:pt x="635" y="25"/>
                </a:lnTo>
                <a:lnTo>
                  <a:pt x="630" y="18"/>
                </a:lnTo>
                <a:lnTo>
                  <a:pt x="624" y="12"/>
                </a:lnTo>
                <a:lnTo>
                  <a:pt x="618" y="7"/>
                </a:lnTo>
                <a:lnTo>
                  <a:pt x="611" y="4"/>
                </a:lnTo>
                <a:lnTo>
                  <a:pt x="611" y="4"/>
                </a:lnTo>
                <a:lnTo>
                  <a:pt x="603" y="1"/>
                </a:lnTo>
                <a:lnTo>
                  <a:pt x="595" y="0"/>
                </a:lnTo>
                <a:lnTo>
                  <a:pt x="585" y="0"/>
                </a:lnTo>
                <a:lnTo>
                  <a:pt x="576" y="0"/>
                </a:lnTo>
                <a:lnTo>
                  <a:pt x="560" y="3"/>
                </a:lnTo>
                <a:lnTo>
                  <a:pt x="554" y="4"/>
                </a:lnTo>
                <a:lnTo>
                  <a:pt x="554" y="4"/>
                </a:lnTo>
                <a:lnTo>
                  <a:pt x="547" y="6"/>
                </a:lnTo>
                <a:lnTo>
                  <a:pt x="532" y="11"/>
                </a:lnTo>
                <a:lnTo>
                  <a:pt x="524" y="14"/>
                </a:lnTo>
                <a:lnTo>
                  <a:pt x="515" y="18"/>
                </a:lnTo>
                <a:lnTo>
                  <a:pt x="508" y="23"/>
                </a:lnTo>
                <a:lnTo>
                  <a:pt x="503" y="27"/>
                </a:lnTo>
                <a:lnTo>
                  <a:pt x="503" y="27"/>
                </a:lnTo>
                <a:lnTo>
                  <a:pt x="498" y="37"/>
                </a:lnTo>
                <a:lnTo>
                  <a:pt x="492" y="48"/>
                </a:lnTo>
                <a:lnTo>
                  <a:pt x="489" y="58"/>
                </a:lnTo>
                <a:lnTo>
                  <a:pt x="488" y="64"/>
                </a:lnTo>
                <a:lnTo>
                  <a:pt x="488" y="70"/>
                </a:lnTo>
                <a:lnTo>
                  <a:pt x="488" y="70"/>
                </a:lnTo>
                <a:lnTo>
                  <a:pt x="489" y="76"/>
                </a:lnTo>
                <a:lnTo>
                  <a:pt x="492" y="84"/>
                </a:lnTo>
                <a:lnTo>
                  <a:pt x="499" y="100"/>
                </a:lnTo>
                <a:lnTo>
                  <a:pt x="506" y="114"/>
                </a:lnTo>
                <a:lnTo>
                  <a:pt x="509" y="120"/>
                </a:lnTo>
                <a:lnTo>
                  <a:pt x="509" y="120"/>
                </a:lnTo>
                <a:lnTo>
                  <a:pt x="506" y="147"/>
                </a:lnTo>
                <a:lnTo>
                  <a:pt x="506" y="147"/>
                </a:lnTo>
                <a:lnTo>
                  <a:pt x="507" y="149"/>
                </a:lnTo>
                <a:lnTo>
                  <a:pt x="508" y="152"/>
                </a:lnTo>
                <a:lnTo>
                  <a:pt x="506" y="157"/>
                </a:lnTo>
                <a:lnTo>
                  <a:pt x="506" y="157"/>
                </a:lnTo>
                <a:lnTo>
                  <a:pt x="503" y="160"/>
                </a:lnTo>
                <a:lnTo>
                  <a:pt x="501" y="163"/>
                </a:lnTo>
                <a:lnTo>
                  <a:pt x="499" y="165"/>
                </a:lnTo>
                <a:lnTo>
                  <a:pt x="498" y="171"/>
                </a:lnTo>
                <a:lnTo>
                  <a:pt x="498" y="171"/>
                </a:lnTo>
                <a:lnTo>
                  <a:pt x="498" y="178"/>
                </a:lnTo>
                <a:lnTo>
                  <a:pt x="498" y="184"/>
                </a:lnTo>
                <a:lnTo>
                  <a:pt x="498" y="189"/>
                </a:lnTo>
                <a:lnTo>
                  <a:pt x="498" y="192"/>
                </a:lnTo>
                <a:lnTo>
                  <a:pt x="498" y="192"/>
                </a:lnTo>
                <a:lnTo>
                  <a:pt x="496" y="195"/>
                </a:lnTo>
                <a:lnTo>
                  <a:pt x="494" y="196"/>
                </a:lnTo>
                <a:lnTo>
                  <a:pt x="488" y="202"/>
                </a:lnTo>
                <a:lnTo>
                  <a:pt x="488" y="202"/>
                </a:lnTo>
                <a:lnTo>
                  <a:pt x="479" y="208"/>
                </a:lnTo>
                <a:lnTo>
                  <a:pt x="474" y="210"/>
                </a:lnTo>
                <a:lnTo>
                  <a:pt x="470" y="213"/>
                </a:lnTo>
                <a:lnTo>
                  <a:pt x="470" y="213"/>
                </a:lnTo>
                <a:lnTo>
                  <a:pt x="467" y="217"/>
                </a:lnTo>
                <a:lnTo>
                  <a:pt x="464" y="222"/>
                </a:lnTo>
                <a:lnTo>
                  <a:pt x="464" y="222"/>
                </a:lnTo>
                <a:lnTo>
                  <a:pt x="463" y="224"/>
                </a:lnTo>
                <a:lnTo>
                  <a:pt x="461" y="226"/>
                </a:lnTo>
                <a:lnTo>
                  <a:pt x="452" y="232"/>
                </a:lnTo>
                <a:lnTo>
                  <a:pt x="444" y="240"/>
                </a:lnTo>
                <a:lnTo>
                  <a:pt x="439" y="244"/>
                </a:lnTo>
                <a:lnTo>
                  <a:pt x="437" y="249"/>
                </a:lnTo>
                <a:lnTo>
                  <a:pt x="437" y="249"/>
                </a:lnTo>
                <a:lnTo>
                  <a:pt x="432" y="264"/>
                </a:lnTo>
                <a:lnTo>
                  <a:pt x="426" y="287"/>
                </a:lnTo>
                <a:lnTo>
                  <a:pt x="422" y="308"/>
                </a:lnTo>
                <a:lnTo>
                  <a:pt x="419" y="317"/>
                </a:lnTo>
                <a:lnTo>
                  <a:pt x="419" y="320"/>
                </a:lnTo>
                <a:lnTo>
                  <a:pt x="419" y="320"/>
                </a:lnTo>
                <a:lnTo>
                  <a:pt x="419" y="326"/>
                </a:lnTo>
                <a:lnTo>
                  <a:pt x="418" y="334"/>
                </a:lnTo>
                <a:lnTo>
                  <a:pt x="418" y="343"/>
                </a:lnTo>
                <a:lnTo>
                  <a:pt x="419" y="353"/>
                </a:lnTo>
                <a:lnTo>
                  <a:pt x="419" y="353"/>
                </a:lnTo>
                <a:lnTo>
                  <a:pt x="429" y="390"/>
                </a:lnTo>
                <a:lnTo>
                  <a:pt x="432" y="408"/>
                </a:lnTo>
                <a:lnTo>
                  <a:pt x="435" y="420"/>
                </a:lnTo>
                <a:lnTo>
                  <a:pt x="435" y="420"/>
                </a:lnTo>
                <a:lnTo>
                  <a:pt x="436" y="424"/>
                </a:lnTo>
                <a:lnTo>
                  <a:pt x="438" y="434"/>
                </a:lnTo>
                <a:lnTo>
                  <a:pt x="447" y="460"/>
                </a:lnTo>
                <a:lnTo>
                  <a:pt x="458" y="494"/>
                </a:lnTo>
                <a:lnTo>
                  <a:pt x="455" y="506"/>
                </a:lnTo>
                <a:close/>
                <a:moveTo>
                  <a:pt x="515" y="934"/>
                </a:moveTo>
                <a:lnTo>
                  <a:pt x="515" y="934"/>
                </a:lnTo>
                <a:lnTo>
                  <a:pt x="518" y="945"/>
                </a:lnTo>
                <a:lnTo>
                  <a:pt x="519" y="953"/>
                </a:lnTo>
                <a:lnTo>
                  <a:pt x="519" y="960"/>
                </a:lnTo>
                <a:lnTo>
                  <a:pt x="519" y="960"/>
                </a:lnTo>
                <a:lnTo>
                  <a:pt x="515" y="977"/>
                </a:lnTo>
                <a:lnTo>
                  <a:pt x="515" y="986"/>
                </a:lnTo>
                <a:lnTo>
                  <a:pt x="515" y="997"/>
                </a:lnTo>
                <a:lnTo>
                  <a:pt x="515" y="997"/>
                </a:lnTo>
                <a:lnTo>
                  <a:pt x="516" y="1025"/>
                </a:lnTo>
                <a:lnTo>
                  <a:pt x="515" y="1056"/>
                </a:lnTo>
                <a:lnTo>
                  <a:pt x="515" y="1056"/>
                </a:lnTo>
                <a:lnTo>
                  <a:pt x="515" y="1068"/>
                </a:lnTo>
                <a:lnTo>
                  <a:pt x="516" y="1078"/>
                </a:lnTo>
                <a:lnTo>
                  <a:pt x="519" y="1099"/>
                </a:lnTo>
                <a:lnTo>
                  <a:pt x="519" y="1099"/>
                </a:lnTo>
                <a:lnTo>
                  <a:pt x="521" y="1138"/>
                </a:lnTo>
                <a:lnTo>
                  <a:pt x="522" y="1159"/>
                </a:lnTo>
                <a:lnTo>
                  <a:pt x="525" y="1173"/>
                </a:lnTo>
                <a:lnTo>
                  <a:pt x="525" y="1173"/>
                </a:lnTo>
                <a:lnTo>
                  <a:pt x="527" y="1184"/>
                </a:lnTo>
                <a:lnTo>
                  <a:pt x="533" y="1197"/>
                </a:lnTo>
                <a:lnTo>
                  <a:pt x="539" y="1215"/>
                </a:lnTo>
                <a:lnTo>
                  <a:pt x="533" y="1218"/>
                </a:lnTo>
                <a:lnTo>
                  <a:pt x="533" y="1218"/>
                </a:lnTo>
                <a:lnTo>
                  <a:pt x="513" y="1168"/>
                </a:lnTo>
                <a:lnTo>
                  <a:pt x="498" y="1133"/>
                </a:lnTo>
                <a:lnTo>
                  <a:pt x="492" y="1116"/>
                </a:lnTo>
                <a:lnTo>
                  <a:pt x="492" y="1116"/>
                </a:lnTo>
                <a:lnTo>
                  <a:pt x="494" y="1108"/>
                </a:lnTo>
                <a:lnTo>
                  <a:pt x="495" y="1097"/>
                </a:lnTo>
                <a:lnTo>
                  <a:pt x="494" y="1080"/>
                </a:lnTo>
                <a:lnTo>
                  <a:pt x="494" y="1080"/>
                </a:lnTo>
                <a:lnTo>
                  <a:pt x="493" y="1071"/>
                </a:lnTo>
                <a:lnTo>
                  <a:pt x="489" y="1064"/>
                </a:lnTo>
                <a:lnTo>
                  <a:pt x="486" y="1061"/>
                </a:lnTo>
                <a:lnTo>
                  <a:pt x="481" y="1058"/>
                </a:lnTo>
                <a:lnTo>
                  <a:pt x="477" y="1058"/>
                </a:lnTo>
                <a:lnTo>
                  <a:pt x="474" y="1058"/>
                </a:lnTo>
                <a:lnTo>
                  <a:pt x="470" y="1059"/>
                </a:lnTo>
                <a:lnTo>
                  <a:pt x="488" y="1005"/>
                </a:lnTo>
                <a:lnTo>
                  <a:pt x="470" y="993"/>
                </a:lnTo>
                <a:lnTo>
                  <a:pt x="470" y="954"/>
                </a:lnTo>
                <a:lnTo>
                  <a:pt x="515" y="934"/>
                </a:lnTo>
                <a:close/>
                <a:moveTo>
                  <a:pt x="327" y="979"/>
                </a:moveTo>
                <a:lnTo>
                  <a:pt x="335" y="973"/>
                </a:lnTo>
                <a:lnTo>
                  <a:pt x="333" y="1003"/>
                </a:lnTo>
                <a:lnTo>
                  <a:pt x="333" y="1003"/>
                </a:lnTo>
                <a:lnTo>
                  <a:pt x="326" y="1007"/>
                </a:lnTo>
                <a:lnTo>
                  <a:pt x="319" y="1012"/>
                </a:lnTo>
                <a:lnTo>
                  <a:pt x="312" y="1014"/>
                </a:lnTo>
                <a:lnTo>
                  <a:pt x="312" y="1014"/>
                </a:lnTo>
                <a:lnTo>
                  <a:pt x="290" y="1018"/>
                </a:lnTo>
                <a:lnTo>
                  <a:pt x="276" y="1020"/>
                </a:lnTo>
                <a:lnTo>
                  <a:pt x="276" y="1020"/>
                </a:lnTo>
                <a:lnTo>
                  <a:pt x="259" y="1013"/>
                </a:lnTo>
                <a:lnTo>
                  <a:pt x="233" y="1003"/>
                </a:lnTo>
                <a:lnTo>
                  <a:pt x="233" y="1003"/>
                </a:lnTo>
                <a:lnTo>
                  <a:pt x="229" y="1001"/>
                </a:lnTo>
                <a:lnTo>
                  <a:pt x="223" y="1001"/>
                </a:lnTo>
                <a:lnTo>
                  <a:pt x="210" y="1004"/>
                </a:lnTo>
                <a:lnTo>
                  <a:pt x="199" y="1006"/>
                </a:lnTo>
                <a:lnTo>
                  <a:pt x="195" y="1009"/>
                </a:lnTo>
                <a:lnTo>
                  <a:pt x="195" y="997"/>
                </a:lnTo>
                <a:lnTo>
                  <a:pt x="327" y="979"/>
                </a:lnTo>
                <a:close/>
                <a:moveTo>
                  <a:pt x="357" y="969"/>
                </a:moveTo>
                <a:lnTo>
                  <a:pt x="431" y="967"/>
                </a:lnTo>
                <a:lnTo>
                  <a:pt x="441" y="985"/>
                </a:lnTo>
                <a:lnTo>
                  <a:pt x="441" y="985"/>
                </a:lnTo>
                <a:lnTo>
                  <a:pt x="437" y="986"/>
                </a:lnTo>
                <a:lnTo>
                  <a:pt x="431" y="987"/>
                </a:lnTo>
                <a:lnTo>
                  <a:pt x="431" y="987"/>
                </a:lnTo>
                <a:lnTo>
                  <a:pt x="429" y="990"/>
                </a:lnTo>
                <a:lnTo>
                  <a:pt x="424" y="993"/>
                </a:lnTo>
                <a:lnTo>
                  <a:pt x="419" y="999"/>
                </a:lnTo>
                <a:lnTo>
                  <a:pt x="419" y="999"/>
                </a:lnTo>
                <a:lnTo>
                  <a:pt x="410" y="994"/>
                </a:lnTo>
                <a:lnTo>
                  <a:pt x="400" y="990"/>
                </a:lnTo>
                <a:lnTo>
                  <a:pt x="392" y="985"/>
                </a:lnTo>
                <a:lnTo>
                  <a:pt x="392" y="985"/>
                </a:lnTo>
                <a:lnTo>
                  <a:pt x="390" y="982"/>
                </a:lnTo>
                <a:lnTo>
                  <a:pt x="386" y="982"/>
                </a:lnTo>
                <a:lnTo>
                  <a:pt x="383" y="982"/>
                </a:lnTo>
                <a:lnTo>
                  <a:pt x="379" y="985"/>
                </a:lnTo>
                <a:lnTo>
                  <a:pt x="372" y="988"/>
                </a:lnTo>
                <a:lnTo>
                  <a:pt x="366" y="993"/>
                </a:lnTo>
                <a:lnTo>
                  <a:pt x="366" y="993"/>
                </a:lnTo>
                <a:lnTo>
                  <a:pt x="354" y="1000"/>
                </a:lnTo>
                <a:lnTo>
                  <a:pt x="349" y="1001"/>
                </a:lnTo>
                <a:lnTo>
                  <a:pt x="348" y="1001"/>
                </a:lnTo>
                <a:lnTo>
                  <a:pt x="347" y="999"/>
                </a:lnTo>
                <a:lnTo>
                  <a:pt x="347" y="999"/>
                </a:lnTo>
                <a:lnTo>
                  <a:pt x="349" y="992"/>
                </a:lnTo>
                <a:lnTo>
                  <a:pt x="352" y="982"/>
                </a:lnTo>
                <a:lnTo>
                  <a:pt x="357" y="969"/>
                </a:lnTo>
                <a:lnTo>
                  <a:pt x="357" y="969"/>
                </a:lnTo>
                <a:close/>
                <a:moveTo>
                  <a:pt x="462" y="958"/>
                </a:moveTo>
                <a:lnTo>
                  <a:pt x="462" y="991"/>
                </a:lnTo>
                <a:lnTo>
                  <a:pt x="452" y="993"/>
                </a:lnTo>
                <a:lnTo>
                  <a:pt x="449" y="963"/>
                </a:lnTo>
                <a:lnTo>
                  <a:pt x="462" y="958"/>
                </a:lnTo>
                <a:close/>
                <a:moveTo>
                  <a:pt x="174" y="1011"/>
                </a:moveTo>
                <a:lnTo>
                  <a:pt x="174" y="1011"/>
                </a:lnTo>
                <a:lnTo>
                  <a:pt x="172" y="1025"/>
                </a:lnTo>
                <a:lnTo>
                  <a:pt x="169" y="1033"/>
                </a:lnTo>
                <a:lnTo>
                  <a:pt x="168" y="1038"/>
                </a:lnTo>
                <a:lnTo>
                  <a:pt x="168" y="1038"/>
                </a:lnTo>
                <a:lnTo>
                  <a:pt x="161" y="1039"/>
                </a:lnTo>
                <a:lnTo>
                  <a:pt x="148" y="1038"/>
                </a:lnTo>
                <a:lnTo>
                  <a:pt x="134" y="1038"/>
                </a:lnTo>
                <a:lnTo>
                  <a:pt x="123" y="1038"/>
                </a:lnTo>
                <a:lnTo>
                  <a:pt x="123" y="1038"/>
                </a:lnTo>
                <a:lnTo>
                  <a:pt x="117" y="1039"/>
                </a:lnTo>
                <a:lnTo>
                  <a:pt x="112" y="1042"/>
                </a:lnTo>
                <a:lnTo>
                  <a:pt x="111" y="1045"/>
                </a:lnTo>
                <a:lnTo>
                  <a:pt x="111" y="1048"/>
                </a:lnTo>
                <a:lnTo>
                  <a:pt x="111" y="1048"/>
                </a:lnTo>
                <a:lnTo>
                  <a:pt x="123" y="1077"/>
                </a:lnTo>
                <a:lnTo>
                  <a:pt x="137" y="1107"/>
                </a:lnTo>
                <a:lnTo>
                  <a:pt x="72" y="1113"/>
                </a:lnTo>
                <a:lnTo>
                  <a:pt x="105" y="1009"/>
                </a:lnTo>
                <a:lnTo>
                  <a:pt x="105" y="1009"/>
                </a:lnTo>
                <a:lnTo>
                  <a:pt x="131" y="1011"/>
                </a:lnTo>
                <a:lnTo>
                  <a:pt x="131" y="1011"/>
                </a:lnTo>
                <a:lnTo>
                  <a:pt x="143" y="1012"/>
                </a:lnTo>
                <a:lnTo>
                  <a:pt x="157" y="1011"/>
                </a:lnTo>
                <a:lnTo>
                  <a:pt x="169" y="1011"/>
                </a:lnTo>
                <a:lnTo>
                  <a:pt x="173" y="1011"/>
                </a:lnTo>
                <a:lnTo>
                  <a:pt x="174" y="1011"/>
                </a:lnTo>
                <a:lnTo>
                  <a:pt x="174" y="1011"/>
                </a:lnTo>
                <a:close/>
                <a:moveTo>
                  <a:pt x="296" y="1260"/>
                </a:moveTo>
                <a:lnTo>
                  <a:pt x="288" y="1277"/>
                </a:lnTo>
                <a:lnTo>
                  <a:pt x="282" y="1283"/>
                </a:lnTo>
                <a:lnTo>
                  <a:pt x="282" y="1283"/>
                </a:lnTo>
                <a:lnTo>
                  <a:pt x="278" y="1276"/>
                </a:lnTo>
                <a:lnTo>
                  <a:pt x="272" y="1268"/>
                </a:lnTo>
                <a:lnTo>
                  <a:pt x="272" y="1268"/>
                </a:lnTo>
                <a:lnTo>
                  <a:pt x="272" y="1267"/>
                </a:lnTo>
                <a:lnTo>
                  <a:pt x="272" y="1263"/>
                </a:lnTo>
                <a:lnTo>
                  <a:pt x="272" y="1260"/>
                </a:lnTo>
                <a:lnTo>
                  <a:pt x="296" y="1260"/>
                </a:lnTo>
                <a:close/>
                <a:moveTo>
                  <a:pt x="480" y="1134"/>
                </a:moveTo>
                <a:lnTo>
                  <a:pt x="503" y="1187"/>
                </a:lnTo>
                <a:lnTo>
                  <a:pt x="488" y="1187"/>
                </a:lnTo>
                <a:lnTo>
                  <a:pt x="480" y="1170"/>
                </a:lnTo>
                <a:lnTo>
                  <a:pt x="468" y="1173"/>
                </a:lnTo>
                <a:lnTo>
                  <a:pt x="480" y="1134"/>
                </a:lnTo>
                <a:close/>
                <a:moveTo>
                  <a:pt x="198" y="802"/>
                </a:moveTo>
                <a:lnTo>
                  <a:pt x="192" y="826"/>
                </a:lnTo>
                <a:lnTo>
                  <a:pt x="159" y="832"/>
                </a:lnTo>
                <a:lnTo>
                  <a:pt x="159" y="832"/>
                </a:lnTo>
                <a:lnTo>
                  <a:pt x="157" y="825"/>
                </a:lnTo>
                <a:lnTo>
                  <a:pt x="157" y="819"/>
                </a:lnTo>
                <a:lnTo>
                  <a:pt x="157" y="817"/>
                </a:lnTo>
                <a:lnTo>
                  <a:pt x="159" y="814"/>
                </a:lnTo>
                <a:lnTo>
                  <a:pt x="159" y="814"/>
                </a:lnTo>
                <a:lnTo>
                  <a:pt x="162" y="812"/>
                </a:lnTo>
                <a:lnTo>
                  <a:pt x="167" y="809"/>
                </a:lnTo>
                <a:lnTo>
                  <a:pt x="180" y="806"/>
                </a:lnTo>
                <a:lnTo>
                  <a:pt x="198" y="802"/>
                </a:lnTo>
                <a:lnTo>
                  <a:pt x="198" y="8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5">
            <a:extLst>
              <a:ext uri="{FF2B5EF4-FFF2-40B4-BE49-F238E27FC236}">
                <a16:creationId xmlns:a16="http://schemas.microsoft.com/office/drawing/2014/main" id="{734628BB-26C0-463F-A2E6-A31EE79A1ACC}"/>
              </a:ext>
            </a:extLst>
          </p:cNvPr>
          <p:cNvSpPr>
            <a:spLocks noEditPoints="1"/>
          </p:cNvSpPr>
          <p:nvPr/>
        </p:nvSpPr>
        <p:spPr bwMode="auto">
          <a:xfrm>
            <a:off x="8200069" y="2745361"/>
            <a:ext cx="723464" cy="1711092"/>
          </a:xfrm>
          <a:custGeom>
            <a:avLst/>
            <a:gdLst>
              <a:gd name="T0" fmla="*/ 463 w 545"/>
              <a:gd name="T1" fmla="*/ 98 h 1289"/>
              <a:gd name="T2" fmla="*/ 452 w 545"/>
              <a:gd name="T3" fmla="*/ 36 h 1289"/>
              <a:gd name="T4" fmla="*/ 411 w 545"/>
              <a:gd name="T5" fmla="*/ 5 h 1289"/>
              <a:gd name="T6" fmla="*/ 341 w 545"/>
              <a:gd name="T7" fmla="*/ 6 h 1289"/>
              <a:gd name="T8" fmla="*/ 313 w 545"/>
              <a:gd name="T9" fmla="*/ 59 h 1289"/>
              <a:gd name="T10" fmla="*/ 304 w 545"/>
              <a:gd name="T11" fmla="*/ 120 h 1289"/>
              <a:gd name="T12" fmla="*/ 311 w 545"/>
              <a:gd name="T13" fmla="*/ 149 h 1289"/>
              <a:gd name="T14" fmla="*/ 321 w 545"/>
              <a:gd name="T15" fmla="*/ 183 h 1289"/>
              <a:gd name="T16" fmla="*/ 323 w 545"/>
              <a:gd name="T17" fmla="*/ 196 h 1289"/>
              <a:gd name="T18" fmla="*/ 243 w 545"/>
              <a:gd name="T19" fmla="*/ 242 h 1289"/>
              <a:gd name="T20" fmla="*/ 208 w 545"/>
              <a:gd name="T21" fmla="*/ 338 h 1289"/>
              <a:gd name="T22" fmla="*/ 210 w 545"/>
              <a:gd name="T23" fmla="*/ 468 h 1289"/>
              <a:gd name="T24" fmla="*/ 208 w 545"/>
              <a:gd name="T25" fmla="*/ 530 h 1289"/>
              <a:gd name="T26" fmla="*/ 189 w 545"/>
              <a:gd name="T27" fmla="*/ 580 h 1289"/>
              <a:gd name="T28" fmla="*/ 156 w 545"/>
              <a:gd name="T29" fmla="*/ 640 h 1289"/>
              <a:gd name="T30" fmla="*/ 116 w 545"/>
              <a:gd name="T31" fmla="*/ 763 h 1289"/>
              <a:gd name="T32" fmla="*/ 101 w 545"/>
              <a:gd name="T33" fmla="*/ 787 h 1289"/>
              <a:gd name="T34" fmla="*/ 76 w 545"/>
              <a:gd name="T35" fmla="*/ 872 h 1289"/>
              <a:gd name="T36" fmla="*/ 76 w 545"/>
              <a:gd name="T37" fmla="*/ 899 h 1289"/>
              <a:gd name="T38" fmla="*/ 75 w 545"/>
              <a:gd name="T39" fmla="*/ 966 h 1289"/>
              <a:gd name="T40" fmla="*/ 12 w 545"/>
              <a:gd name="T41" fmla="*/ 1192 h 1289"/>
              <a:gd name="T42" fmla="*/ 2 w 545"/>
              <a:gd name="T43" fmla="*/ 1257 h 1289"/>
              <a:gd name="T44" fmla="*/ 39 w 545"/>
              <a:gd name="T45" fmla="*/ 1260 h 1289"/>
              <a:gd name="T46" fmla="*/ 59 w 545"/>
              <a:gd name="T47" fmla="*/ 1269 h 1289"/>
              <a:gd name="T48" fmla="*/ 96 w 545"/>
              <a:gd name="T49" fmla="*/ 1251 h 1289"/>
              <a:gd name="T50" fmla="*/ 82 w 545"/>
              <a:gd name="T51" fmla="*/ 1189 h 1289"/>
              <a:gd name="T52" fmla="*/ 135 w 545"/>
              <a:gd name="T53" fmla="*/ 1158 h 1289"/>
              <a:gd name="T54" fmla="*/ 130 w 545"/>
              <a:gd name="T55" fmla="*/ 1218 h 1289"/>
              <a:gd name="T56" fmla="*/ 160 w 545"/>
              <a:gd name="T57" fmla="*/ 1221 h 1289"/>
              <a:gd name="T58" fmla="*/ 176 w 545"/>
              <a:gd name="T59" fmla="*/ 1231 h 1289"/>
              <a:gd name="T60" fmla="*/ 213 w 545"/>
              <a:gd name="T61" fmla="*/ 1193 h 1289"/>
              <a:gd name="T62" fmla="*/ 262 w 545"/>
              <a:gd name="T63" fmla="*/ 1197 h 1289"/>
              <a:gd name="T64" fmla="*/ 251 w 545"/>
              <a:gd name="T65" fmla="*/ 1269 h 1289"/>
              <a:gd name="T66" fmla="*/ 287 w 545"/>
              <a:gd name="T67" fmla="*/ 1279 h 1289"/>
              <a:gd name="T68" fmla="*/ 314 w 545"/>
              <a:gd name="T69" fmla="*/ 1287 h 1289"/>
              <a:gd name="T70" fmla="*/ 343 w 545"/>
              <a:gd name="T71" fmla="*/ 1257 h 1289"/>
              <a:gd name="T72" fmla="*/ 329 w 545"/>
              <a:gd name="T73" fmla="*/ 1198 h 1289"/>
              <a:gd name="T74" fmla="*/ 366 w 545"/>
              <a:gd name="T75" fmla="*/ 1180 h 1289"/>
              <a:gd name="T76" fmla="*/ 373 w 545"/>
              <a:gd name="T77" fmla="*/ 1237 h 1289"/>
              <a:gd name="T78" fmla="*/ 394 w 545"/>
              <a:gd name="T79" fmla="*/ 1229 h 1289"/>
              <a:gd name="T80" fmla="*/ 411 w 545"/>
              <a:gd name="T81" fmla="*/ 1238 h 1289"/>
              <a:gd name="T82" fmla="*/ 442 w 545"/>
              <a:gd name="T83" fmla="*/ 1231 h 1289"/>
              <a:gd name="T84" fmla="*/ 490 w 545"/>
              <a:gd name="T85" fmla="*/ 1166 h 1289"/>
              <a:gd name="T86" fmla="*/ 520 w 545"/>
              <a:gd name="T87" fmla="*/ 1102 h 1289"/>
              <a:gd name="T88" fmla="*/ 541 w 545"/>
              <a:gd name="T89" fmla="*/ 997 h 1289"/>
              <a:gd name="T90" fmla="*/ 511 w 545"/>
              <a:gd name="T91" fmla="*/ 821 h 1289"/>
              <a:gd name="T92" fmla="*/ 511 w 545"/>
              <a:gd name="T93" fmla="*/ 606 h 1289"/>
              <a:gd name="T94" fmla="*/ 535 w 545"/>
              <a:gd name="T95" fmla="*/ 485 h 1289"/>
              <a:gd name="T96" fmla="*/ 533 w 545"/>
              <a:gd name="T97" fmla="*/ 254 h 1289"/>
              <a:gd name="T98" fmla="*/ 506 w 545"/>
              <a:gd name="T99" fmla="*/ 213 h 1289"/>
              <a:gd name="T100" fmla="*/ 423 w 545"/>
              <a:gd name="T101" fmla="*/ 882 h 1289"/>
              <a:gd name="T102" fmla="*/ 458 w 545"/>
              <a:gd name="T103" fmla="*/ 1017 h 1289"/>
              <a:gd name="T104" fmla="*/ 464 w 545"/>
              <a:gd name="T105" fmla="*/ 1069 h 1289"/>
              <a:gd name="T106" fmla="*/ 430 w 545"/>
              <a:gd name="T107" fmla="*/ 1139 h 1289"/>
              <a:gd name="T108" fmla="*/ 415 w 545"/>
              <a:gd name="T109" fmla="*/ 1173 h 1289"/>
              <a:gd name="T110" fmla="*/ 399 w 545"/>
              <a:gd name="T111" fmla="*/ 1146 h 1289"/>
              <a:gd name="T112" fmla="*/ 384 w 545"/>
              <a:gd name="T113" fmla="*/ 1019 h 1289"/>
              <a:gd name="T114" fmla="*/ 407 w 545"/>
              <a:gd name="T115" fmla="*/ 971 h 1289"/>
              <a:gd name="T116" fmla="*/ 361 w 545"/>
              <a:gd name="T117" fmla="*/ 1027 h 1289"/>
              <a:gd name="T118" fmla="*/ 361 w 545"/>
              <a:gd name="T119" fmla="*/ 1132 h 1289"/>
              <a:gd name="T120" fmla="*/ 384 w 545"/>
              <a:gd name="T121" fmla="*/ 1142 h 1289"/>
              <a:gd name="T122" fmla="*/ 99 w 545"/>
              <a:gd name="T123" fmla="*/ 1116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5" h="1289">
                <a:moveTo>
                  <a:pt x="430" y="158"/>
                </a:moveTo>
                <a:lnTo>
                  <a:pt x="430" y="158"/>
                </a:lnTo>
                <a:lnTo>
                  <a:pt x="442" y="130"/>
                </a:lnTo>
                <a:lnTo>
                  <a:pt x="442" y="130"/>
                </a:lnTo>
                <a:lnTo>
                  <a:pt x="444" y="127"/>
                </a:lnTo>
                <a:lnTo>
                  <a:pt x="450" y="120"/>
                </a:lnTo>
                <a:lnTo>
                  <a:pt x="456" y="112"/>
                </a:lnTo>
                <a:lnTo>
                  <a:pt x="461" y="104"/>
                </a:lnTo>
                <a:lnTo>
                  <a:pt x="461" y="104"/>
                </a:lnTo>
                <a:lnTo>
                  <a:pt x="463" y="98"/>
                </a:lnTo>
                <a:lnTo>
                  <a:pt x="464" y="95"/>
                </a:lnTo>
                <a:lnTo>
                  <a:pt x="464" y="84"/>
                </a:lnTo>
                <a:lnTo>
                  <a:pt x="464" y="84"/>
                </a:lnTo>
                <a:lnTo>
                  <a:pt x="464" y="77"/>
                </a:lnTo>
                <a:lnTo>
                  <a:pt x="464" y="70"/>
                </a:lnTo>
                <a:lnTo>
                  <a:pt x="461" y="50"/>
                </a:lnTo>
                <a:lnTo>
                  <a:pt x="461" y="50"/>
                </a:lnTo>
                <a:lnTo>
                  <a:pt x="460" y="45"/>
                </a:lnTo>
                <a:lnTo>
                  <a:pt x="457" y="40"/>
                </a:lnTo>
                <a:lnTo>
                  <a:pt x="452" y="36"/>
                </a:lnTo>
                <a:lnTo>
                  <a:pt x="449" y="32"/>
                </a:lnTo>
                <a:lnTo>
                  <a:pt x="447" y="30"/>
                </a:lnTo>
                <a:lnTo>
                  <a:pt x="445" y="27"/>
                </a:lnTo>
                <a:lnTo>
                  <a:pt x="445" y="27"/>
                </a:lnTo>
                <a:lnTo>
                  <a:pt x="443" y="24"/>
                </a:lnTo>
                <a:lnTo>
                  <a:pt x="439" y="21"/>
                </a:lnTo>
                <a:lnTo>
                  <a:pt x="431" y="16"/>
                </a:lnTo>
                <a:lnTo>
                  <a:pt x="420" y="10"/>
                </a:lnTo>
                <a:lnTo>
                  <a:pt x="411" y="5"/>
                </a:lnTo>
                <a:lnTo>
                  <a:pt x="411" y="5"/>
                </a:lnTo>
                <a:lnTo>
                  <a:pt x="406" y="3"/>
                </a:lnTo>
                <a:lnTo>
                  <a:pt x="400" y="1"/>
                </a:lnTo>
                <a:lnTo>
                  <a:pt x="386" y="1"/>
                </a:lnTo>
                <a:lnTo>
                  <a:pt x="372" y="1"/>
                </a:lnTo>
                <a:lnTo>
                  <a:pt x="366" y="1"/>
                </a:lnTo>
                <a:lnTo>
                  <a:pt x="361" y="0"/>
                </a:lnTo>
                <a:lnTo>
                  <a:pt x="361" y="0"/>
                </a:lnTo>
                <a:lnTo>
                  <a:pt x="356" y="0"/>
                </a:lnTo>
                <a:lnTo>
                  <a:pt x="349" y="3"/>
                </a:lnTo>
                <a:lnTo>
                  <a:pt x="341" y="6"/>
                </a:lnTo>
                <a:lnTo>
                  <a:pt x="333" y="11"/>
                </a:lnTo>
                <a:lnTo>
                  <a:pt x="316" y="20"/>
                </a:lnTo>
                <a:lnTo>
                  <a:pt x="308" y="27"/>
                </a:lnTo>
                <a:lnTo>
                  <a:pt x="308" y="27"/>
                </a:lnTo>
                <a:lnTo>
                  <a:pt x="307" y="30"/>
                </a:lnTo>
                <a:lnTo>
                  <a:pt x="307" y="33"/>
                </a:lnTo>
                <a:lnTo>
                  <a:pt x="309" y="43"/>
                </a:lnTo>
                <a:lnTo>
                  <a:pt x="315" y="55"/>
                </a:lnTo>
                <a:lnTo>
                  <a:pt x="315" y="55"/>
                </a:lnTo>
                <a:lnTo>
                  <a:pt x="313" y="59"/>
                </a:lnTo>
                <a:lnTo>
                  <a:pt x="308" y="70"/>
                </a:lnTo>
                <a:lnTo>
                  <a:pt x="308" y="70"/>
                </a:lnTo>
                <a:lnTo>
                  <a:pt x="308" y="77"/>
                </a:lnTo>
                <a:lnTo>
                  <a:pt x="309" y="87"/>
                </a:lnTo>
                <a:lnTo>
                  <a:pt x="311" y="100"/>
                </a:lnTo>
                <a:lnTo>
                  <a:pt x="311" y="100"/>
                </a:lnTo>
                <a:lnTo>
                  <a:pt x="306" y="108"/>
                </a:lnTo>
                <a:lnTo>
                  <a:pt x="303" y="114"/>
                </a:lnTo>
                <a:lnTo>
                  <a:pt x="303" y="117"/>
                </a:lnTo>
                <a:lnTo>
                  <a:pt x="304" y="120"/>
                </a:lnTo>
                <a:lnTo>
                  <a:pt x="304" y="120"/>
                </a:lnTo>
                <a:lnTo>
                  <a:pt x="309" y="125"/>
                </a:lnTo>
                <a:lnTo>
                  <a:pt x="311" y="127"/>
                </a:lnTo>
                <a:lnTo>
                  <a:pt x="311" y="127"/>
                </a:lnTo>
                <a:lnTo>
                  <a:pt x="311" y="129"/>
                </a:lnTo>
                <a:lnTo>
                  <a:pt x="310" y="135"/>
                </a:lnTo>
                <a:lnTo>
                  <a:pt x="310" y="142"/>
                </a:lnTo>
                <a:lnTo>
                  <a:pt x="310" y="146"/>
                </a:lnTo>
                <a:lnTo>
                  <a:pt x="311" y="149"/>
                </a:lnTo>
                <a:lnTo>
                  <a:pt x="311" y="149"/>
                </a:lnTo>
                <a:lnTo>
                  <a:pt x="314" y="157"/>
                </a:lnTo>
                <a:lnTo>
                  <a:pt x="315" y="157"/>
                </a:lnTo>
                <a:lnTo>
                  <a:pt x="315" y="157"/>
                </a:lnTo>
                <a:lnTo>
                  <a:pt x="315" y="158"/>
                </a:lnTo>
                <a:lnTo>
                  <a:pt x="315" y="158"/>
                </a:lnTo>
                <a:lnTo>
                  <a:pt x="316" y="167"/>
                </a:lnTo>
                <a:lnTo>
                  <a:pt x="317" y="174"/>
                </a:lnTo>
                <a:lnTo>
                  <a:pt x="319" y="180"/>
                </a:lnTo>
                <a:lnTo>
                  <a:pt x="319" y="180"/>
                </a:lnTo>
                <a:lnTo>
                  <a:pt x="321" y="183"/>
                </a:lnTo>
                <a:lnTo>
                  <a:pt x="323" y="184"/>
                </a:lnTo>
                <a:lnTo>
                  <a:pt x="329" y="184"/>
                </a:lnTo>
                <a:lnTo>
                  <a:pt x="335" y="181"/>
                </a:lnTo>
                <a:lnTo>
                  <a:pt x="339" y="180"/>
                </a:lnTo>
                <a:lnTo>
                  <a:pt x="342" y="189"/>
                </a:lnTo>
                <a:lnTo>
                  <a:pt x="342" y="189"/>
                </a:lnTo>
                <a:lnTo>
                  <a:pt x="334" y="191"/>
                </a:lnTo>
                <a:lnTo>
                  <a:pt x="327" y="193"/>
                </a:lnTo>
                <a:lnTo>
                  <a:pt x="323" y="196"/>
                </a:lnTo>
                <a:lnTo>
                  <a:pt x="323" y="196"/>
                </a:lnTo>
                <a:lnTo>
                  <a:pt x="316" y="199"/>
                </a:lnTo>
                <a:lnTo>
                  <a:pt x="302" y="203"/>
                </a:lnTo>
                <a:lnTo>
                  <a:pt x="285" y="208"/>
                </a:lnTo>
                <a:lnTo>
                  <a:pt x="274" y="211"/>
                </a:lnTo>
                <a:lnTo>
                  <a:pt x="274" y="211"/>
                </a:lnTo>
                <a:lnTo>
                  <a:pt x="269" y="213"/>
                </a:lnTo>
                <a:lnTo>
                  <a:pt x="264" y="217"/>
                </a:lnTo>
                <a:lnTo>
                  <a:pt x="255" y="226"/>
                </a:lnTo>
                <a:lnTo>
                  <a:pt x="247" y="235"/>
                </a:lnTo>
                <a:lnTo>
                  <a:pt x="243" y="242"/>
                </a:lnTo>
                <a:lnTo>
                  <a:pt x="243" y="242"/>
                </a:lnTo>
                <a:lnTo>
                  <a:pt x="239" y="248"/>
                </a:lnTo>
                <a:lnTo>
                  <a:pt x="237" y="257"/>
                </a:lnTo>
                <a:lnTo>
                  <a:pt x="231" y="285"/>
                </a:lnTo>
                <a:lnTo>
                  <a:pt x="231" y="285"/>
                </a:lnTo>
                <a:lnTo>
                  <a:pt x="226" y="300"/>
                </a:lnTo>
                <a:lnTo>
                  <a:pt x="219" y="314"/>
                </a:lnTo>
                <a:lnTo>
                  <a:pt x="213" y="326"/>
                </a:lnTo>
                <a:lnTo>
                  <a:pt x="208" y="338"/>
                </a:lnTo>
                <a:lnTo>
                  <a:pt x="208" y="338"/>
                </a:lnTo>
                <a:lnTo>
                  <a:pt x="207" y="345"/>
                </a:lnTo>
                <a:lnTo>
                  <a:pt x="206" y="356"/>
                </a:lnTo>
                <a:lnTo>
                  <a:pt x="206" y="383"/>
                </a:lnTo>
                <a:lnTo>
                  <a:pt x="205" y="412"/>
                </a:lnTo>
                <a:lnTo>
                  <a:pt x="205" y="437"/>
                </a:lnTo>
                <a:lnTo>
                  <a:pt x="205" y="437"/>
                </a:lnTo>
                <a:lnTo>
                  <a:pt x="205" y="447"/>
                </a:lnTo>
                <a:lnTo>
                  <a:pt x="205" y="455"/>
                </a:lnTo>
                <a:lnTo>
                  <a:pt x="207" y="462"/>
                </a:lnTo>
                <a:lnTo>
                  <a:pt x="210" y="468"/>
                </a:lnTo>
                <a:lnTo>
                  <a:pt x="214" y="476"/>
                </a:lnTo>
                <a:lnTo>
                  <a:pt x="216" y="480"/>
                </a:lnTo>
                <a:lnTo>
                  <a:pt x="227" y="514"/>
                </a:lnTo>
                <a:lnTo>
                  <a:pt x="227" y="514"/>
                </a:lnTo>
                <a:lnTo>
                  <a:pt x="224" y="516"/>
                </a:lnTo>
                <a:lnTo>
                  <a:pt x="218" y="518"/>
                </a:lnTo>
                <a:lnTo>
                  <a:pt x="211" y="523"/>
                </a:lnTo>
                <a:lnTo>
                  <a:pt x="208" y="526"/>
                </a:lnTo>
                <a:lnTo>
                  <a:pt x="208" y="530"/>
                </a:lnTo>
                <a:lnTo>
                  <a:pt x="208" y="530"/>
                </a:lnTo>
                <a:lnTo>
                  <a:pt x="210" y="537"/>
                </a:lnTo>
                <a:lnTo>
                  <a:pt x="212" y="543"/>
                </a:lnTo>
                <a:lnTo>
                  <a:pt x="216" y="549"/>
                </a:lnTo>
                <a:lnTo>
                  <a:pt x="216" y="549"/>
                </a:lnTo>
                <a:lnTo>
                  <a:pt x="213" y="550"/>
                </a:lnTo>
                <a:lnTo>
                  <a:pt x="207" y="556"/>
                </a:lnTo>
                <a:lnTo>
                  <a:pt x="199" y="565"/>
                </a:lnTo>
                <a:lnTo>
                  <a:pt x="194" y="571"/>
                </a:lnTo>
                <a:lnTo>
                  <a:pt x="189" y="580"/>
                </a:lnTo>
                <a:lnTo>
                  <a:pt x="189" y="580"/>
                </a:lnTo>
                <a:lnTo>
                  <a:pt x="185" y="588"/>
                </a:lnTo>
                <a:lnTo>
                  <a:pt x="181" y="596"/>
                </a:lnTo>
                <a:lnTo>
                  <a:pt x="176" y="613"/>
                </a:lnTo>
                <a:lnTo>
                  <a:pt x="174" y="625"/>
                </a:lnTo>
                <a:lnTo>
                  <a:pt x="174" y="629"/>
                </a:lnTo>
                <a:lnTo>
                  <a:pt x="174" y="629"/>
                </a:lnTo>
                <a:lnTo>
                  <a:pt x="169" y="632"/>
                </a:lnTo>
                <a:lnTo>
                  <a:pt x="162" y="636"/>
                </a:lnTo>
                <a:lnTo>
                  <a:pt x="162" y="636"/>
                </a:lnTo>
                <a:lnTo>
                  <a:pt x="156" y="640"/>
                </a:lnTo>
                <a:lnTo>
                  <a:pt x="147" y="648"/>
                </a:lnTo>
                <a:lnTo>
                  <a:pt x="142" y="653"/>
                </a:lnTo>
                <a:lnTo>
                  <a:pt x="137" y="659"/>
                </a:lnTo>
                <a:lnTo>
                  <a:pt x="134" y="665"/>
                </a:lnTo>
                <a:lnTo>
                  <a:pt x="131" y="671"/>
                </a:lnTo>
                <a:lnTo>
                  <a:pt x="131" y="671"/>
                </a:lnTo>
                <a:lnTo>
                  <a:pt x="127" y="693"/>
                </a:lnTo>
                <a:lnTo>
                  <a:pt x="122" y="723"/>
                </a:lnTo>
                <a:lnTo>
                  <a:pt x="117" y="750"/>
                </a:lnTo>
                <a:lnTo>
                  <a:pt x="116" y="763"/>
                </a:lnTo>
                <a:lnTo>
                  <a:pt x="116" y="763"/>
                </a:lnTo>
                <a:lnTo>
                  <a:pt x="116" y="764"/>
                </a:lnTo>
                <a:lnTo>
                  <a:pt x="115" y="766"/>
                </a:lnTo>
                <a:lnTo>
                  <a:pt x="110" y="768"/>
                </a:lnTo>
                <a:lnTo>
                  <a:pt x="105" y="771"/>
                </a:lnTo>
                <a:lnTo>
                  <a:pt x="103" y="775"/>
                </a:lnTo>
                <a:lnTo>
                  <a:pt x="101" y="779"/>
                </a:lnTo>
                <a:lnTo>
                  <a:pt x="101" y="779"/>
                </a:lnTo>
                <a:lnTo>
                  <a:pt x="101" y="783"/>
                </a:lnTo>
                <a:lnTo>
                  <a:pt x="101" y="787"/>
                </a:lnTo>
                <a:lnTo>
                  <a:pt x="104" y="796"/>
                </a:lnTo>
                <a:lnTo>
                  <a:pt x="108" y="802"/>
                </a:lnTo>
                <a:lnTo>
                  <a:pt x="109" y="805"/>
                </a:lnTo>
                <a:lnTo>
                  <a:pt x="109" y="806"/>
                </a:lnTo>
                <a:lnTo>
                  <a:pt x="109" y="806"/>
                </a:lnTo>
                <a:lnTo>
                  <a:pt x="105" y="812"/>
                </a:lnTo>
                <a:lnTo>
                  <a:pt x="97" y="827"/>
                </a:lnTo>
                <a:lnTo>
                  <a:pt x="82" y="859"/>
                </a:lnTo>
                <a:lnTo>
                  <a:pt x="82" y="859"/>
                </a:lnTo>
                <a:lnTo>
                  <a:pt x="76" y="872"/>
                </a:lnTo>
                <a:lnTo>
                  <a:pt x="75" y="875"/>
                </a:lnTo>
                <a:lnTo>
                  <a:pt x="75" y="875"/>
                </a:lnTo>
                <a:lnTo>
                  <a:pt x="70" y="882"/>
                </a:lnTo>
                <a:lnTo>
                  <a:pt x="65" y="888"/>
                </a:lnTo>
                <a:lnTo>
                  <a:pt x="63" y="894"/>
                </a:lnTo>
                <a:lnTo>
                  <a:pt x="63" y="894"/>
                </a:lnTo>
                <a:lnTo>
                  <a:pt x="63" y="896"/>
                </a:lnTo>
                <a:lnTo>
                  <a:pt x="65" y="897"/>
                </a:lnTo>
                <a:lnTo>
                  <a:pt x="71" y="898"/>
                </a:lnTo>
                <a:lnTo>
                  <a:pt x="76" y="899"/>
                </a:lnTo>
                <a:lnTo>
                  <a:pt x="78" y="901"/>
                </a:lnTo>
                <a:lnTo>
                  <a:pt x="78" y="901"/>
                </a:lnTo>
                <a:lnTo>
                  <a:pt x="78" y="901"/>
                </a:lnTo>
                <a:lnTo>
                  <a:pt x="77" y="904"/>
                </a:lnTo>
                <a:lnTo>
                  <a:pt x="76" y="911"/>
                </a:lnTo>
                <a:lnTo>
                  <a:pt x="75" y="928"/>
                </a:lnTo>
                <a:lnTo>
                  <a:pt x="75" y="928"/>
                </a:lnTo>
                <a:lnTo>
                  <a:pt x="73" y="937"/>
                </a:lnTo>
                <a:lnTo>
                  <a:pt x="73" y="949"/>
                </a:lnTo>
                <a:lnTo>
                  <a:pt x="75" y="966"/>
                </a:lnTo>
                <a:lnTo>
                  <a:pt x="75" y="966"/>
                </a:lnTo>
                <a:lnTo>
                  <a:pt x="72" y="971"/>
                </a:lnTo>
                <a:lnTo>
                  <a:pt x="69" y="975"/>
                </a:lnTo>
                <a:lnTo>
                  <a:pt x="63" y="981"/>
                </a:lnTo>
                <a:lnTo>
                  <a:pt x="59" y="1005"/>
                </a:lnTo>
                <a:lnTo>
                  <a:pt x="66" y="1016"/>
                </a:lnTo>
                <a:lnTo>
                  <a:pt x="25" y="1181"/>
                </a:lnTo>
                <a:lnTo>
                  <a:pt x="25" y="1181"/>
                </a:lnTo>
                <a:lnTo>
                  <a:pt x="18" y="1186"/>
                </a:lnTo>
                <a:lnTo>
                  <a:pt x="12" y="1192"/>
                </a:lnTo>
                <a:lnTo>
                  <a:pt x="6" y="1200"/>
                </a:lnTo>
                <a:lnTo>
                  <a:pt x="6" y="1200"/>
                </a:lnTo>
                <a:lnTo>
                  <a:pt x="2" y="1205"/>
                </a:lnTo>
                <a:lnTo>
                  <a:pt x="1" y="1212"/>
                </a:lnTo>
                <a:lnTo>
                  <a:pt x="0" y="1219"/>
                </a:lnTo>
                <a:lnTo>
                  <a:pt x="0" y="1228"/>
                </a:lnTo>
                <a:lnTo>
                  <a:pt x="1" y="1243"/>
                </a:lnTo>
                <a:lnTo>
                  <a:pt x="1" y="1254"/>
                </a:lnTo>
                <a:lnTo>
                  <a:pt x="1" y="1254"/>
                </a:lnTo>
                <a:lnTo>
                  <a:pt x="2" y="1257"/>
                </a:lnTo>
                <a:lnTo>
                  <a:pt x="5" y="1261"/>
                </a:lnTo>
                <a:lnTo>
                  <a:pt x="8" y="1263"/>
                </a:lnTo>
                <a:lnTo>
                  <a:pt x="12" y="1266"/>
                </a:lnTo>
                <a:lnTo>
                  <a:pt x="16" y="1267"/>
                </a:lnTo>
                <a:lnTo>
                  <a:pt x="22" y="1267"/>
                </a:lnTo>
                <a:lnTo>
                  <a:pt x="27" y="1267"/>
                </a:lnTo>
                <a:lnTo>
                  <a:pt x="32" y="1266"/>
                </a:lnTo>
                <a:lnTo>
                  <a:pt x="32" y="1266"/>
                </a:lnTo>
                <a:lnTo>
                  <a:pt x="37" y="1263"/>
                </a:lnTo>
                <a:lnTo>
                  <a:pt x="39" y="1260"/>
                </a:lnTo>
                <a:lnTo>
                  <a:pt x="40" y="1255"/>
                </a:lnTo>
                <a:lnTo>
                  <a:pt x="41" y="1250"/>
                </a:lnTo>
                <a:lnTo>
                  <a:pt x="40" y="1242"/>
                </a:lnTo>
                <a:lnTo>
                  <a:pt x="40" y="1238"/>
                </a:lnTo>
                <a:lnTo>
                  <a:pt x="51" y="1238"/>
                </a:lnTo>
                <a:lnTo>
                  <a:pt x="51" y="1238"/>
                </a:lnTo>
                <a:lnTo>
                  <a:pt x="52" y="1244"/>
                </a:lnTo>
                <a:lnTo>
                  <a:pt x="54" y="1256"/>
                </a:lnTo>
                <a:lnTo>
                  <a:pt x="57" y="1263"/>
                </a:lnTo>
                <a:lnTo>
                  <a:pt x="59" y="1269"/>
                </a:lnTo>
                <a:lnTo>
                  <a:pt x="63" y="1274"/>
                </a:lnTo>
                <a:lnTo>
                  <a:pt x="66" y="1276"/>
                </a:lnTo>
                <a:lnTo>
                  <a:pt x="66" y="1276"/>
                </a:lnTo>
                <a:lnTo>
                  <a:pt x="71" y="1277"/>
                </a:lnTo>
                <a:lnTo>
                  <a:pt x="76" y="1276"/>
                </a:lnTo>
                <a:lnTo>
                  <a:pt x="80" y="1274"/>
                </a:lnTo>
                <a:lnTo>
                  <a:pt x="85" y="1270"/>
                </a:lnTo>
                <a:lnTo>
                  <a:pt x="89" y="1264"/>
                </a:lnTo>
                <a:lnTo>
                  <a:pt x="92" y="1258"/>
                </a:lnTo>
                <a:lnTo>
                  <a:pt x="96" y="1251"/>
                </a:lnTo>
                <a:lnTo>
                  <a:pt x="97" y="1242"/>
                </a:lnTo>
                <a:lnTo>
                  <a:pt x="97" y="1242"/>
                </a:lnTo>
                <a:lnTo>
                  <a:pt x="98" y="1232"/>
                </a:lnTo>
                <a:lnTo>
                  <a:pt x="98" y="1224"/>
                </a:lnTo>
                <a:lnTo>
                  <a:pt x="97" y="1215"/>
                </a:lnTo>
                <a:lnTo>
                  <a:pt x="96" y="1206"/>
                </a:lnTo>
                <a:lnTo>
                  <a:pt x="93" y="1199"/>
                </a:lnTo>
                <a:lnTo>
                  <a:pt x="90" y="1194"/>
                </a:lnTo>
                <a:lnTo>
                  <a:pt x="86" y="1190"/>
                </a:lnTo>
                <a:lnTo>
                  <a:pt x="82" y="1189"/>
                </a:lnTo>
                <a:lnTo>
                  <a:pt x="82" y="1189"/>
                </a:lnTo>
                <a:lnTo>
                  <a:pt x="77" y="1189"/>
                </a:lnTo>
                <a:lnTo>
                  <a:pt x="73" y="1190"/>
                </a:lnTo>
                <a:lnTo>
                  <a:pt x="70" y="1192"/>
                </a:lnTo>
                <a:lnTo>
                  <a:pt x="67" y="1194"/>
                </a:lnTo>
                <a:lnTo>
                  <a:pt x="66" y="1197"/>
                </a:lnTo>
                <a:lnTo>
                  <a:pt x="51" y="1197"/>
                </a:lnTo>
                <a:lnTo>
                  <a:pt x="63" y="1151"/>
                </a:lnTo>
                <a:lnTo>
                  <a:pt x="135" y="1158"/>
                </a:lnTo>
                <a:lnTo>
                  <a:pt x="135" y="1158"/>
                </a:lnTo>
                <a:lnTo>
                  <a:pt x="134" y="1160"/>
                </a:lnTo>
                <a:lnTo>
                  <a:pt x="130" y="1166"/>
                </a:lnTo>
                <a:lnTo>
                  <a:pt x="127" y="1177"/>
                </a:lnTo>
                <a:lnTo>
                  <a:pt x="124" y="1184"/>
                </a:lnTo>
                <a:lnTo>
                  <a:pt x="124" y="1192"/>
                </a:lnTo>
                <a:lnTo>
                  <a:pt x="124" y="1192"/>
                </a:lnTo>
                <a:lnTo>
                  <a:pt x="124" y="1200"/>
                </a:lnTo>
                <a:lnTo>
                  <a:pt x="125" y="1208"/>
                </a:lnTo>
                <a:lnTo>
                  <a:pt x="128" y="1213"/>
                </a:lnTo>
                <a:lnTo>
                  <a:pt x="130" y="1218"/>
                </a:lnTo>
                <a:lnTo>
                  <a:pt x="135" y="1223"/>
                </a:lnTo>
                <a:lnTo>
                  <a:pt x="140" y="1226"/>
                </a:lnTo>
                <a:lnTo>
                  <a:pt x="140" y="1226"/>
                </a:lnTo>
                <a:lnTo>
                  <a:pt x="141" y="1228"/>
                </a:lnTo>
                <a:lnTo>
                  <a:pt x="143" y="1229"/>
                </a:lnTo>
                <a:lnTo>
                  <a:pt x="148" y="1229"/>
                </a:lnTo>
                <a:lnTo>
                  <a:pt x="154" y="1226"/>
                </a:lnTo>
                <a:lnTo>
                  <a:pt x="159" y="1223"/>
                </a:lnTo>
                <a:lnTo>
                  <a:pt x="159" y="1223"/>
                </a:lnTo>
                <a:lnTo>
                  <a:pt x="160" y="1221"/>
                </a:lnTo>
                <a:lnTo>
                  <a:pt x="161" y="1216"/>
                </a:lnTo>
                <a:lnTo>
                  <a:pt x="162" y="1206"/>
                </a:lnTo>
                <a:lnTo>
                  <a:pt x="162" y="1192"/>
                </a:lnTo>
                <a:lnTo>
                  <a:pt x="170" y="1192"/>
                </a:lnTo>
                <a:lnTo>
                  <a:pt x="170" y="1192"/>
                </a:lnTo>
                <a:lnTo>
                  <a:pt x="172" y="1206"/>
                </a:lnTo>
                <a:lnTo>
                  <a:pt x="174" y="1226"/>
                </a:lnTo>
                <a:lnTo>
                  <a:pt x="174" y="1226"/>
                </a:lnTo>
                <a:lnTo>
                  <a:pt x="175" y="1229"/>
                </a:lnTo>
                <a:lnTo>
                  <a:pt x="176" y="1231"/>
                </a:lnTo>
                <a:lnTo>
                  <a:pt x="182" y="1232"/>
                </a:lnTo>
                <a:lnTo>
                  <a:pt x="188" y="1232"/>
                </a:lnTo>
                <a:lnTo>
                  <a:pt x="193" y="1231"/>
                </a:lnTo>
                <a:lnTo>
                  <a:pt x="193" y="1231"/>
                </a:lnTo>
                <a:lnTo>
                  <a:pt x="198" y="1228"/>
                </a:lnTo>
                <a:lnTo>
                  <a:pt x="202" y="1222"/>
                </a:lnTo>
                <a:lnTo>
                  <a:pt x="207" y="1212"/>
                </a:lnTo>
                <a:lnTo>
                  <a:pt x="212" y="1200"/>
                </a:lnTo>
                <a:lnTo>
                  <a:pt x="212" y="1200"/>
                </a:lnTo>
                <a:lnTo>
                  <a:pt x="213" y="1193"/>
                </a:lnTo>
                <a:lnTo>
                  <a:pt x="214" y="1189"/>
                </a:lnTo>
                <a:lnTo>
                  <a:pt x="214" y="1178"/>
                </a:lnTo>
                <a:lnTo>
                  <a:pt x="213" y="1172"/>
                </a:lnTo>
                <a:lnTo>
                  <a:pt x="212" y="1170"/>
                </a:lnTo>
                <a:lnTo>
                  <a:pt x="284" y="1170"/>
                </a:lnTo>
                <a:lnTo>
                  <a:pt x="277" y="1192"/>
                </a:lnTo>
                <a:lnTo>
                  <a:pt x="277" y="1192"/>
                </a:lnTo>
                <a:lnTo>
                  <a:pt x="272" y="1193"/>
                </a:lnTo>
                <a:lnTo>
                  <a:pt x="268" y="1194"/>
                </a:lnTo>
                <a:lnTo>
                  <a:pt x="262" y="1197"/>
                </a:lnTo>
                <a:lnTo>
                  <a:pt x="262" y="1197"/>
                </a:lnTo>
                <a:lnTo>
                  <a:pt x="259" y="1198"/>
                </a:lnTo>
                <a:lnTo>
                  <a:pt x="256" y="1203"/>
                </a:lnTo>
                <a:lnTo>
                  <a:pt x="251" y="1212"/>
                </a:lnTo>
                <a:lnTo>
                  <a:pt x="247" y="1224"/>
                </a:lnTo>
                <a:lnTo>
                  <a:pt x="246" y="1230"/>
                </a:lnTo>
                <a:lnTo>
                  <a:pt x="246" y="1235"/>
                </a:lnTo>
                <a:lnTo>
                  <a:pt x="246" y="1235"/>
                </a:lnTo>
                <a:lnTo>
                  <a:pt x="249" y="1257"/>
                </a:lnTo>
                <a:lnTo>
                  <a:pt x="251" y="1269"/>
                </a:lnTo>
                <a:lnTo>
                  <a:pt x="255" y="1276"/>
                </a:lnTo>
                <a:lnTo>
                  <a:pt x="255" y="1276"/>
                </a:lnTo>
                <a:lnTo>
                  <a:pt x="256" y="1279"/>
                </a:lnTo>
                <a:lnTo>
                  <a:pt x="258" y="1281"/>
                </a:lnTo>
                <a:lnTo>
                  <a:pt x="265" y="1283"/>
                </a:lnTo>
                <a:lnTo>
                  <a:pt x="274" y="1285"/>
                </a:lnTo>
                <a:lnTo>
                  <a:pt x="281" y="1285"/>
                </a:lnTo>
                <a:lnTo>
                  <a:pt x="281" y="1285"/>
                </a:lnTo>
                <a:lnTo>
                  <a:pt x="284" y="1282"/>
                </a:lnTo>
                <a:lnTo>
                  <a:pt x="287" y="1279"/>
                </a:lnTo>
                <a:lnTo>
                  <a:pt x="290" y="1268"/>
                </a:lnTo>
                <a:lnTo>
                  <a:pt x="291" y="1258"/>
                </a:lnTo>
                <a:lnTo>
                  <a:pt x="293" y="1254"/>
                </a:lnTo>
                <a:lnTo>
                  <a:pt x="300" y="1254"/>
                </a:lnTo>
                <a:lnTo>
                  <a:pt x="300" y="1254"/>
                </a:lnTo>
                <a:lnTo>
                  <a:pt x="304" y="1266"/>
                </a:lnTo>
                <a:lnTo>
                  <a:pt x="308" y="1276"/>
                </a:lnTo>
                <a:lnTo>
                  <a:pt x="311" y="1285"/>
                </a:lnTo>
                <a:lnTo>
                  <a:pt x="311" y="1285"/>
                </a:lnTo>
                <a:lnTo>
                  <a:pt x="314" y="1287"/>
                </a:lnTo>
                <a:lnTo>
                  <a:pt x="315" y="1288"/>
                </a:lnTo>
                <a:lnTo>
                  <a:pt x="320" y="1289"/>
                </a:lnTo>
                <a:lnTo>
                  <a:pt x="325" y="1288"/>
                </a:lnTo>
                <a:lnTo>
                  <a:pt x="330" y="1288"/>
                </a:lnTo>
                <a:lnTo>
                  <a:pt x="330" y="1288"/>
                </a:lnTo>
                <a:lnTo>
                  <a:pt x="333" y="1287"/>
                </a:lnTo>
                <a:lnTo>
                  <a:pt x="336" y="1285"/>
                </a:lnTo>
                <a:lnTo>
                  <a:pt x="339" y="1279"/>
                </a:lnTo>
                <a:lnTo>
                  <a:pt x="340" y="1273"/>
                </a:lnTo>
                <a:lnTo>
                  <a:pt x="343" y="1257"/>
                </a:lnTo>
                <a:lnTo>
                  <a:pt x="346" y="1242"/>
                </a:lnTo>
                <a:lnTo>
                  <a:pt x="346" y="1242"/>
                </a:lnTo>
                <a:lnTo>
                  <a:pt x="347" y="1229"/>
                </a:lnTo>
                <a:lnTo>
                  <a:pt x="346" y="1217"/>
                </a:lnTo>
                <a:lnTo>
                  <a:pt x="343" y="1212"/>
                </a:lnTo>
                <a:lnTo>
                  <a:pt x="342" y="1208"/>
                </a:lnTo>
                <a:lnTo>
                  <a:pt x="339" y="1203"/>
                </a:lnTo>
                <a:lnTo>
                  <a:pt x="334" y="1200"/>
                </a:lnTo>
                <a:lnTo>
                  <a:pt x="334" y="1200"/>
                </a:lnTo>
                <a:lnTo>
                  <a:pt x="329" y="1198"/>
                </a:lnTo>
                <a:lnTo>
                  <a:pt x="325" y="1199"/>
                </a:lnTo>
                <a:lnTo>
                  <a:pt x="320" y="1202"/>
                </a:lnTo>
                <a:lnTo>
                  <a:pt x="315" y="1205"/>
                </a:lnTo>
                <a:lnTo>
                  <a:pt x="307" y="1212"/>
                </a:lnTo>
                <a:lnTo>
                  <a:pt x="304" y="1216"/>
                </a:lnTo>
                <a:lnTo>
                  <a:pt x="300" y="1197"/>
                </a:lnTo>
                <a:lnTo>
                  <a:pt x="304" y="1170"/>
                </a:lnTo>
                <a:lnTo>
                  <a:pt x="368" y="1170"/>
                </a:lnTo>
                <a:lnTo>
                  <a:pt x="368" y="1170"/>
                </a:lnTo>
                <a:lnTo>
                  <a:pt x="366" y="1180"/>
                </a:lnTo>
                <a:lnTo>
                  <a:pt x="362" y="1189"/>
                </a:lnTo>
                <a:lnTo>
                  <a:pt x="361" y="1197"/>
                </a:lnTo>
                <a:lnTo>
                  <a:pt x="361" y="1197"/>
                </a:lnTo>
                <a:lnTo>
                  <a:pt x="360" y="1206"/>
                </a:lnTo>
                <a:lnTo>
                  <a:pt x="360" y="1213"/>
                </a:lnTo>
                <a:lnTo>
                  <a:pt x="361" y="1221"/>
                </a:lnTo>
                <a:lnTo>
                  <a:pt x="364" y="1228"/>
                </a:lnTo>
                <a:lnTo>
                  <a:pt x="367" y="1232"/>
                </a:lnTo>
                <a:lnTo>
                  <a:pt x="370" y="1235"/>
                </a:lnTo>
                <a:lnTo>
                  <a:pt x="373" y="1237"/>
                </a:lnTo>
                <a:lnTo>
                  <a:pt x="377" y="1238"/>
                </a:lnTo>
                <a:lnTo>
                  <a:pt x="380" y="1238"/>
                </a:lnTo>
                <a:lnTo>
                  <a:pt x="380" y="1238"/>
                </a:lnTo>
                <a:lnTo>
                  <a:pt x="392" y="1238"/>
                </a:lnTo>
                <a:lnTo>
                  <a:pt x="393" y="1238"/>
                </a:lnTo>
                <a:lnTo>
                  <a:pt x="392" y="1237"/>
                </a:lnTo>
                <a:lnTo>
                  <a:pt x="391" y="1236"/>
                </a:lnTo>
                <a:lnTo>
                  <a:pt x="392" y="1235"/>
                </a:lnTo>
                <a:lnTo>
                  <a:pt x="392" y="1235"/>
                </a:lnTo>
                <a:lnTo>
                  <a:pt x="394" y="1229"/>
                </a:lnTo>
                <a:lnTo>
                  <a:pt x="397" y="1222"/>
                </a:lnTo>
                <a:lnTo>
                  <a:pt x="399" y="1211"/>
                </a:lnTo>
                <a:lnTo>
                  <a:pt x="399" y="1211"/>
                </a:lnTo>
                <a:lnTo>
                  <a:pt x="403" y="1211"/>
                </a:lnTo>
                <a:lnTo>
                  <a:pt x="405" y="1211"/>
                </a:lnTo>
                <a:lnTo>
                  <a:pt x="407" y="1211"/>
                </a:lnTo>
                <a:lnTo>
                  <a:pt x="407" y="1211"/>
                </a:lnTo>
                <a:lnTo>
                  <a:pt x="409" y="1216"/>
                </a:lnTo>
                <a:lnTo>
                  <a:pt x="410" y="1224"/>
                </a:lnTo>
                <a:lnTo>
                  <a:pt x="411" y="1238"/>
                </a:lnTo>
                <a:lnTo>
                  <a:pt x="411" y="1238"/>
                </a:lnTo>
                <a:lnTo>
                  <a:pt x="412" y="1242"/>
                </a:lnTo>
                <a:lnTo>
                  <a:pt x="416" y="1244"/>
                </a:lnTo>
                <a:lnTo>
                  <a:pt x="420" y="1247"/>
                </a:lnTo>
                <a:lnTo>
                  <a:pt x="426" y="1247"/>
                </a:lnTo>
                <a:lnTo>
                  <a:pt x="426" y="1247"/>
                </a:lnTo>
                <a:lnTo>
                  <a:pt x="431" y="1244"/>
                </a:lnTo>
                <a:lnTo>
                  <a:pt x="435" y="1242"/>
                </a:lnTo>
                <a:lnTo>
                  <a:pt x="442" y="1231"/>
                </a:lnTo>
                <a:lnTo>
                  <a:pt x="442" y="1231"/>
                </a:lnTo>
                <a:lnTo>
                  <a:pt x="444" y="1225"/>
                </a:lnTo>
                <a:lnTo>
                  <a:pt x="445" y="1217"/>
                </a:lnTo>
                <a:lnTo>
                  <a:pt x="448" y="1197"/>
                </a:lnTo>
                <a:lnTo>
                  <a:pt x="449" y="1170"/>
                </a:lnTo>
                <a:lnTo>
                  <a:pt x="449" y="1170"/>
                </a:lnTo>
                <a:lnTo>
                  <a:pt x="461" y="1170"/>
                </a:lnTo>
                <a:lnTo>
                  <a:pt x="476" y="1170"/>
                </a:lnTo>
                <a:lnTo>
                  <a:pt x="476" y="1170"/>
                </a:lnTo>
                <a:lnTo>
                  <a:pt x="482" y="1168"/>
                </a:lnTo>
                <a:lnTo>
                  <a:pt x="490" y="1166"/>
                </a:lnTo>
                <a:lnTo>
                  <a:pt x="495" y="1164"/>
                </a:lnTo>
                <a:lnTo>
                  <a:pt x="499" y="1161"/>
                </a:lnTo>
                <a:lnTo>
                  <a:pt x="501" y="1158"/>
                </a:lnTo>
                <a:lnTo>
                  <a:pt x="502" y="1154"/>
                </a:lnTo>
                <a:lnTo>
                  <a:pt x="502" y="1154"/>
                </a:lnTo>
                <a:lnTo>
                  <a:pt x="508" y="1133"/>
                </a:lnTo>
                <a:lnTo>
                  <a:pt x="513" y="1120"/>
                </a:lnTo>
                <a:lnTo>
                  <a:pt x="518" y="1108"/>
                </a:lnTo>
                <a:lnTo>
                  <a:pt x="518" y="1108"/>
                </a:lnTo>
                <a:lnTo>
                  <a:pt x="520" y="1102"/>
                </a:lnTo>
                <a:lnTo>
                  <a:pt x="522" y="1095"/>
                </a:lnTo>
                <a:lnTo>
                  <a:pt x="525" y="1080"/>
                </a:lnTo>
                <a:lnTo>
                  <a:pt x="526" y="1062"/>
                </a:lnTo>
                <a:lnTo>
                  <a:pt x="526" y="1062"/>
                </a:lnTo>
                <a:lnTo>
                  <a:pt x="529" y="1056"/>
                </a:lnTo>
                <a:lnTo>
                  <a:pt x="532" y="1050"/>
                </a:lnTo>
                <a:lnTo>
                  <a:pt x="533" y="1046"/>
                </a:lnTo>
                <a:lnTo>
                  <a:pt x="533" y="1046"/>
                </a:lnTo>
                <a:lnTo>
                  <a:pt x="537" y="1027"/>
                </a:lnTo>
                <a:lnTo>
                  <a:pt x="541" y="997"/>
                </a:lnTo>
                <a:lnTo>
                  <a:pt x="541" y="997"/>
                </a:lnTo>
                <a:lnTo>
                  <a:pt x="540" y="986"/>
                </a:lnTo>
                <a:lnTo>
                  <a:pt x="537" y="967"/>
                </a:lnTo>
                <a:lnTo>
                  <a:pt x="525" y="917"/>
                </a:lnTo>
                <a:lnTo>
                  <a:pt x="512" y="870"/>
                </a:lnTo>
                <a:lnTo>
                  <a:pt x="507" y="847"/>
                </a:lnTo>
                <a:lnTo>
                  <a:pt x="507" y="847"/>
                </a:lnTo>
                <a:lnTo>
                  <a:pt x="508" y="838"/>
                </a:lnTo>
                <a:lnTo>
                  <a:pt x="511" y="821"/>
                </a:lnTo>
                <a:lnTo>
                  <a:pt x="511" y="821"/>
                </a:lnTo>
                <a:lnTo>
                  <a:pt x="511" y="803"/>
                </a:lnTo>
                <a:lnTo>
                  <a:pt x="511" y="774"/>
                </a:lnTo>
                <a:lnTo>
                  <a:pt x="509" y="742"/>
                </a:lnTo>
                <a:lnTo>
                  <a:pt x="507" y="713"/>
                </a:lnTo>
                <a:lnTo>
                  <a:pt x="507" y="713"/>
                </a:lnTo>
                <a:lnTo>
                  <a:pt x="506" y="699"/>
                </a:lnTo>
                <a:lnTo>
                  <a:pt x="506" y="684"/>
                </a:lnTo>
                <a:lnTo>
                  <a:pt x="506" y="648"/>
                </a:lnTo>
                <a:lnTo>
                  <a:pt x="508" y="619"/>
                </a:lnTo>
                <a:lnTo>
                  <a:pt x="511" y="606"/>
                </a:lnTo>
                <a:lnTo>
                  <a:pt x="511" y="606"/>
                </a:lnTo>
                <a:lnTo>
                  <a:pt x="516" y="595"/>
                </a:lnTo>
                <a:lnTo>
                  <a:pt x="528" y="572"/>
                </a:lnTo>
                <a:lnTo>
                  <a:pt x="539" y="549"/>
                </a:lnTo>
                <a:lnTo>
                  <a:pt x="544" y="539"/>
                </a:lnTo>
                <a:lnTo>
                  <a:pt x="545" y="533"/>
                </a:lnTo>
                <a:lnTo>
                  <a:pt x="545" y="533"/>
                </a:lnTo>
                <a:lnTo>
                  <a:pt x="544" y="526"/>
                </a:lnTo>
                <a:lnTo>
                  <a:pt x="542" y="516"/>
                </a:lnTo>
                <a:lnTo>
                  <a:pt x="535" y="485"/>
                </a:lnTo>
                <a:lnTo>
                  <a:pt x="526" y="446"/>
                </a:lnTo>
                <a:lnTo>
                  <a:pt x="526" y="446"/>
                </a:lnTo>
                <a:lnTo>
                  <a:pt x="528" y="431"/>
                </a:lnTo>
                <a:lnTo>
                  <a:pt x="532" y="417"/>
                </a:lnTo>
                <a:lnTo>
                  <a:pt x="533" y="403"/>
                </a:lnTo>
                <a:lnTo>
                  <a:pt x="533" y="403"/>
                </a:lnTo>
                <a:lnTo>
                  <a:pt x="534" y="375"/>
                </a:lnTo>
                <a:lnTo>
                  <a:pt x="534" y="330"/>
                </a:lnTo>
                <a:lnTo>
                  <a:pt x="533" y="254"/>
                </a:lnTo>
                <a:lnTo>
                  <a:pt x="533" y="254"/>
                </a:lnTo>
                <a:lnTo>
                  <a:pt x="532" y="245"/>
                </a:lnTo>
                <a:lnTo>
                  <a:pt x="529" y="237"/>
                </a:lnTo>
                <a:lnTo>
                  <a:pt x="526" y="231"/>
                </a:lnTo>
                <a:lnTo>
                  <a:pt x="522" y="225"/>
                </a:lnTo>
                <a:lnTo>
                  <a:pt x="515" y="217"/>
                </a:lnTo>
                <a:lnTo>
                  <a:pt x="512" y="216"/>
                </a:lnTo>
                <a:lnTo>
                  <a:pt x="511" y="215"/>
                </a:lnTo>
                <a:lnTo>
                  <a:pt x="511" y="215"/>
                </a:lnTo>
                <a:lnTo>
                  <a:pt x="508" y="215"/>
                </a:lnTo>
                <a:lnTo>
                  <a:pt x="506" y="213"/>
                </a:lnTo>
                <a:lnTo>
                  <a:pt x="496" y="210"/>
                </a:lnTo>
                <a:lnTo>
                  <a:pt x="480" y="200"/>
                </a:lnTo>
                <a:lnTo>
                  <a:pt x="480" y="200"/>
                </a:lnTo>
                <a:lnTo>
                  <a:pt x="470" y="196"/>
                </a:lnTo>
                <a:lnTo>
                  <a:pt x="454" y="190"/>
                </a:lnTo>
                <a:lnTo>
                  <a:pt x="430" y="180"/>
                </a:lnTo>
                <a:lnTo>
                  <a:pt x="430" y="158"/>
                </a:lnTo>
                <a:close/>
                <a:moveTo>
                  <a:pt x="423" y="878"/>
                </a:moveTo>
                <a:lnTo>
                  <a:pt x="423" y="878"/>
                </a:lnTo>
                <a:lnTo>
                  <a:pt x="423" y="882"/>
                </a:lnTo>
                <a:lnTo>
                  <a:pt x="426" y="888"/>
                </a:lnTo>
                <a:lnTo>
                  <a:pt x="433" y="904"/>
                </a:lnTo>
                <a:lnTo>
                  <a:pt x="442" y="921"/>
                </a:lnTo>
                <a:lnTo>
                  <a:pt x="445" y="931"/>
                </a:lnTo>
                <a:lnTo>
                  <a:pt x="445" y="931"/>
                </a:lnTo>
                <a:lnTo>
                  <a:pt x="452" y="990"/>
                </a:lnTo>
                <a:lnTo>
                  <a:pt x="452" y="990"/>
                </a:lnTo>
                <a:lnTo>
                  <a:pt x="455" y="1000"/>
                </a:lnTo>
                <a:lnTo>
                  <a:pt x="457" y="1010"/>
                </a:lnTo>
                <a:lnTo>
                  <a:pt x="458" y="1017"/>
                </a:lnTo>
                <a:lnTo>
                  <a:pt x="458" y="1020"/>
                </a:lnTo>
                <a:lnTo>
                  <a:pt x="457" y="1024"/>
                </a:lnTo>
                <a:lnTo>
                  <a:pt x="457" y="1024"/>
                </a:lnTo>
                <a:lnTo>
                  <a:pt x="454" y="1033"/>
                </a:lnTo>
                <a:lnTo>
                  <a:pt x="451" y="1045"/>
                </a:lnTo>
                <a:lnTo>
                  <a:pt x="449" y="1058"/>
                </a:lnTo>
                <a:lnTo>
                  <a:pt x="449" y="1058"/>
                </a:lnTo>
                <a:lnTo>
                  <a:pt x="457" y="1063"/>
                </a:lnTo>
                <a:lnTo>
                  <a:pt x="462" y="1068"/>
                </a:lnTo>
                <a:lnTo>
                  <a:pt x="464" y="1069"/>
                </a:lnTo>
                <a:lnTo>
                  <a:pt x="464" y="1070"/>
                </a:lnTo>
                <a:lnTo>
                  <a:pt x="464" y="1070"/>
                </a:lnTo>
                <a:lnTo>
                  <a:pt x="455" y="1093"/>
                </a:lnTo>
                <a:lnTo>
                  <a:pt x="442" y="1123"/>
                </a:lnTo>
                <a:lnTo>
                  <a:pt x="442" y="1123"/>
                </a:lnTo>
                <a:lnTo>
                  <a:pt x="438" y="1129"/>
                </a:lnTo>
                <a:lnTo>
                  <a:pt x="435" y="1133"/>
                </a:lnTo>
                <a:lnTo>
                  <a:pt x="432" y="1134"/>
                </a:lnTo>
                <a:lnTo>
                  <a:pt x="430" y="1139"/>
                </a:lnTo>
                <a:lnTo>
                  <a:pt x="430" y="1139"/>
                </a:lnTo>
                <a:lnTo>
                  <a:pt x="428" y="1146"/>
                </a:lnTo>
                <a:lnTo>
                  <a:pt x="428" y="1153"/>
                </a:lnTo>
                <a:lnTo>
                  <a:pt x="428" y="1159"/>
                </a:lnTo>
                <a:lnTo>
                  <a:pt x="426" y="1161"/>
                </a:lnTo>
                <a:lnTo>
                  <a:pt x="426" y="1161"/>
                </a:lnTo>
                <a:lnTo>
                  <a:pt x="424" y="1164"/>
                </a:lnTo>
                <a:lnTo>
                  <a:pt x="422" y="1168"/>
                </a:lnTo>
                <a:lnTo>
                  <a:pt x="418" y="1173"/>
                </a:lnTo>
                <a:lnTo>
                  <a:pt x="418" y="1173"/>
                </a:lnTo>
                <a:lnTo>
                  <a:pt x="415" y="1173"/>
                </a:lnTo>
                <a:lnTo>
                  <a:pt x="412" y="1172"/>
                </a:lnTo>
                <a:lnTo>
                  <a:pt x="411" y="1170"/>
                </a:lnTo>
                <a:lnTo>
                  <a:pt x="411" y="1170"/>
                </a:lnTo>
                <a:lnTo>
                  <a:pt x="410" y="1165"/>
                </a:lnTo>
                <a:lnTo>
                  <a:pt x="407" y="1158"/>
                </a:lnTo>
                <a:lnTo>
                  <a:pt x="407" y="1158"/>
                </a:lnTo>
                <a:lnTo>
                  <a:pt x="403" y="1151"/>
                </a:lnTo>
                <a:lnTo>
                  <a:pt x="402" y="1147"/>
                </a:lnTo>
                <a:lnTo>
                  <a:pt x="399" y="1146"/>
                </a:lnTo>
                <a:lnTo>
                  <a:pt x="399" y="1146"/>
                </a:lnTo>
                <a:lnTo>
                  <a:pt x="398" y="1144"/>
                </a:lnTo>
                <a:lnTo>
                  <a:pt x="397" y="1134"/>
                </a:lnTo>
                <a:lnTo>
                  <a:pt x="391" y="1107"/>
                </a:lnTo>
                <a:lnTo>
                  <a:pt x="384" y="1067"/>
                </a:lnTo>
                <a:lnTo>
                  <a:pt x="384" y="1067"/>
                </a:lnTo>
                <a:lnTo>
                  <a:pt x="386" y="1063"/>
                </a:lnTo>
                <a:lnTo>
                  <a:pt x="387" y="1061"/>
                </a:lnTo>
                <a:lnTo>
                  <a:pt x="388" y="1058"/>
                </a:lnTo>
                <a:lnTo>
                  <a:pt x="388" y="1058"/>
                </a:lnTo>
                <a:lnTo>
                  <a:pt x="384" y="1019"/>
                </a:lnTo>
                <a:lnTo>
                  <a:pt x="380" y="981"/>
                </a:lnTo>
                <a:lnTo>
                  <a:pt x="380" y="981"/>
                </a:lnTo>
                <a:lnTo>
                  <a:pt x="384" y="981"/>
                </a:lnTo>
                <a:lnTo>
                  <a:pt x="392" y="981"/>
                </a:lnTo>
                <a:lnTo>
                  <a:pt x="392" y="981"/>
                </a:lnTo>
                <a:lnTo>
                  <a:pt x="397" y="981"/>
                </a:lnTo>
                <a:lnTo>
                  <a:pt x="402" y="978"/>
                </a:lnTo>
                <a:lnTo>
                  <a:pt x="405" y="974"/>
                </a:lnTo>
                <a:lnTo>
                  <a:pt x="407" y="971"/>
                </a:lnTo>
                <a:lnTo>
                  <a:pt x="407" y="971"/>
                </a:lnTo>
                <a:lnTo>
                  <a:pt x="409" y="958"/>
                </a:lnTo>
                <a:lnTo>
                  <a:pt x="411" y="934"/>
                </a:lnTo>
                <a:lnTo>
                  <a:pt x="415" y="901"/>
                </a:lnTo>
                <a:lnTo>
                  <a:pt x="415" y="901"/>
                </a:lnTo>
                <a:lnTo>
                  <a:pt x="418" y="888"/>
                </a:lnTo>
                <a:lnTo>
                  <a:pt x="422" y="879"/>
                </a:lnTo>
                <a:lnTo>
                  <a:pt x="422" y="877"/>
                </a:lnTo>
                <a:lnTo>
                  <a:pt x="423" y="878"/>
                </a:lnTo>
                <a:lnTo>
                  <a:pt x="423" y="878"/>
                </a:lnTo>
                <a:close/>
                <a:moveTo>
                  <a:pt x="361" y="1027"/>
                </a:moveTo>
                <a:lnTo>
                  <a:pt x="361" y="1027"/>
                </a:lnTo>
                <a:lnTo>
                  <a:pt x="361" y="1027"/>
                </a:lnTo>
                <a:lnTo>
                  <a:pt x="361" y="1027"/>
                </a:lnTo>
                <a:lnTo>
                  <a:pt x="361" y="1027"/>
                </a:lnTo>
                <a:lnTo>
                  <a:pt x="361" y="1027"/>
                </a:lnTo>
                <a:close/>
                <a:moveTo>
                  <a:pt x="384" y="1142"/>
                </a:moveTo>
                <a:lnTo>
                  <a:pt x="380" y="1154"/>
                </a:lnTo>
                <a:lnTo>
                  <a:pt x="358" y="1154"/>
                </a:lnTo>
                <a:lnTo>
                  <a:pt x="358" y="1154"/>
                </a:lnTo>
                <a:lnTo>
                  <a:pt x="361" y="1132"/>
                </a:lnTo>
                <a:lnTo>
                  <a:pt x="361" y="1132"/>
                </a:lnTo>
                <a:lnTo>
                  <a:pt x="354" y="1085"/>
                </a:lnTo>
                <a:lnTo>
                  <a:pt x="349" y="1027"/>
                </a:lnTo>
                <a:lnTo>
                  <a:pt x="349" y="1027"/>
                </a:lnTo>
                <a:lnTo>
                  <a:pt x="361" y="1027"/>
                </a:lnTo>
                <a:lnTo>
                  <a:pt x="361" y="1027"/>
                </a:lnTo>
                <a:lnTo>
                  <a:pt x="365" y="1049"/>
                </a:lnTo>
                <a:lnTo>
                  <a:pt x="373" y="1088"/>
                </a:lnTo>
                <a:lnTo>
                  <a:pt x="384" y="1142"/>
                </a:lnTo>
                <a:lnTo>
                  <a:pt x="384" y="1142"/>
                </a:lnTo>
                <a:close/>
                <a:moveTo>
                  <a:pt x="93" y="1036"/>
                </a:moveTo>
                <a:lnTo>
                  <a:pt x="93" y="1058"/>
                </a:lnTo>
                <a:lnTo>
                  <a:pt x="93" y="1058"/>
                </a:lnTo>
                <a:lnTo>
                  <a:pt x="97" y="1077"/>
                </a:lnTo>
                <a:lnTo>
                  <a:pt x="97" y="1077"/>
                </a:lnTo>
                <a:lnTo>
                  <a:pt x="97" y="1094"/>
                </a:lnTo>
                <a:lnTo>
                  <a:pt x="97" y="1104"/>
                </a:lnTo>
                <a:lnTo>
                  <a:pt x="97" y="1112"/>
                </a:lnTo>
                <a:lnTo>
                  <a:pt x="97" y="1112"/>
                </a:lnTo>
                <a:lnTo>
                  <a:pt x="99" y="1116"/>
                </a:lnTo>
                <a:lnTo>
                  <a:pt x="103" y="1121"/>
                </a:lnTo>
                <a:lnTo>
                  <a:pt x="109" y="1127"/>
                </a:lnTo>
                <a:lnTo>
                  <a:pt x="109" y="1127"/>
                </a:lnTo>
                <a:lnTo>
                  <a:pt x="111" y="1134"/>
                </a:lnTo>
                <a:lnTo>
                  <a:pt x="112" y="1139"/>
                </a:lnTo>
                <a:lnTo>
                  <a:pt x="59" y="1139"/>
                </a:lnTo>
                <a:lnTo>
                  <a:pt x="78" y="1036"/>
                </a:lnTo>
                <a:lnTo>
                  <a:pt x="93" y="10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ACE8147D-4BE5-4F58-8F3A-1D50F594CC42}"/>
              </a:ext>
            </a:extLst>
          </p:cNvPr>
          <p:cNvSpPr>
            <a:spLocks noEditPoints="1"/>
          </p:cNvSpPr>
          <p:nvPr/>
        </p:nvSpPr>
        <p:spPr bwMode="auto">
          <a:xfrm>
            <a:off x="656917" y="4619320"/>
            <a:ext cx="1446308" cy="1801164"/>
          </a:xfrm>
          <a:custGeom>
            <a:avLst/>
            <a:gdLst>
              <a:gd name="T0" fmla="*/ 72 w 1076"/>
              <a:gd name="T1" fmla="*/ 445 h 1340"/>
              <a:gd name="T2" fmla="*/ 79 w 1076"/>
              <a:gd name="T3" fmla="*/ 894 h 1340"/>
              <a:gd name="T4" fmla="*/ 15 w 1076"/>
              <a:gd name="T5" fmla="*/ 1161 h 1340"/>
              <a:gd name="T6" fmla="*/ 2 w 1076"/>
              <a:gd name="T7" fmla="*/ 1230 h 1340"/>
              <a:gd name="T8" fmla="*/ 160 w 1076"/>
              <a:gd name="T9" fmla="*/ 1245 h 1340"/>
              <a:gd name="T10" fmla="*/ 289 w 1076"/>
              <a:gd name="T11" fmla="*/ 1267 h 1340"/>
              <a:gd name="T12" fmla="*/ 390 w 1076"/>
              <a:gd name="T13" fmla="*/ 1275 h 1340"/>
              <a:gd name="T14" fmla="*/ 456 w 1076"/>
              <a:gd name="T15" fmla="*/ 1258 h 1340"/>
              <a:gd name="T16" fmla="*/ 466 w 1076"/>
              <a:gd name="T17" fmla="*/ 1169 h 1340"/>
              <a:gd name="T18" fmla="*/ 546 w 1076"/>
              <a:gd name="T19" fmla="*/ 1222 h 1340"/>
              <a:gd name="T20" fmla="*/ 609 w 1076"/>
              <a:gd name="T21" fmla="*/ 1221 h 1340"/>
              <a:gd name="T22" fmla="*/ 706 w 1076"/>
              <a:gd name="T23" fmla="*/ 1175 h 1340"/>
              <a:gd name="T24" fmla="*/ 792 w 1076"/>
              <a:gd name="T25" fmla="*/ 1263 h 1340"/>
              <a:gd name="T26" fmla="*/ 847 w 1076"/>
              <a:gd name="T27" fmla="*/ 1331 h 1340"/>
              <a:gd name="T28" fmla="*/ 927 w 1076"/>
              <a:gd name="T29" fmla="*/ 1278 h 1340"/>
              <a:gd name="T30" fmla="*/ 872 w 1076"/>
              <a:gd name="T31" fmla="*/ 1229 h 1340"/>
              <a:gd name="T32" fmla="*/ 900 w 1076"/>
              <a:gd name="T33" fmla="*/ 1155 h 1340"/>
              <a:gd name="T34" fmla="*/ 943 w 1076"/>
              <a:gd name="T35" fmla="*/ 1227 h 1340"/>
              <a:gd name="T36" fmla="*/ 997 w 1076"/>
              <a:gd name="T37" fmla="*/ 1256 h 1340"/>
              <a:gd name="T38" fmla="*/ 1074 w 1076"/>
              <a:gd name="T39" fmla="*/ 1245 h 1340"/>
              <a:gd name="T40" fmla="*/ 1028 w 1076"/>
              <a:gd name="T41" fmla="*/ 1179 h 1340"/>
              <a:gd name="T42" fmla="*/ 905 w 1076"/>
              <a:gd name="T43" fmla="*/ 913 h 1340"/>
              <a:gd name="T44" fmla="*/ 899 w 1076"/>
              <a:gd name="T45" fmla="*/ 852 h 1340"/>
              <a:gd name="T46" fmla="*/ 845 w 1076"/>
              <a:gd name="T47" fmla="*/ 756 h 1340"/>
              <a:gd name="T48" fmla="*/ 785 w 1076"/>
              <a:gd name="T49" fmla="*/ 694 h 1340"/>
              <a:gd name="T50" fmla="*/ 703 w 1076"/>
              <a:gd name="T51" fmla="*/ 639 h 1340"/>
              <a:gd name="T52" fmla="*/ 545 w 1076"/>
              <a:gd name="T53" fmla="*/ 532 h 1340"/>
              <a:gd name="T54" fmla="*/ 484 w 1076"/>
              <a:gd name="T55" fmla="*/ 442 h 1340"/>
              <a:gd name="T56" fmla="*/ 308 w 1076"/>
              <a:gd name="T57" fmla="*/ 330 h 1340"/>
              <a:gd name="T58" fmla="*/ 237 w 1076"/>
              <a:gd name="T59" fmla="*/ 201 h 1340"/>
              <a:gd name="T60" fmla="*/ 250 w 1076"/>
              <a:gd name="T61" fmla="*/ 188 h 1340"/>
              <a:gd name="T62" fmla="*/ 289 w 1076"/>
              <a:gd name="T63" fmla="*/ 134 h 1340"/>
              <a:gd name="T64" fmla="*/ 292 w 1076"/>
              <a:gd name="T65" fmla="*/ 84 h 1340"/>
              <a:gd name="T66" fmla="*/ 267 w 1076"/>
              <a:gd name="T67" fmla="*/ 13 h 1340"/>
              <a:gd name="T68" fmla="*/ 168 w 1076"/>
              <a:gd name="T69" fmla="*/ 2 h 1340"/>
              <a:gd name="T70" fmla="*/ 107 w 1076"/>
              <a:gd name="T71" fmla="*/ 135 h 1340"/>
              <a:gd name="T72" fmla="*/ 92 w 1076"/>
              <a:gd name="T73" fmla="*/ 195 h 1340"/>
              <a:gd name="T74" fmla="*/ 398 w 1076"/>
              <a:gd name="T75" fmla="*/ 451 h 1340"/>
              <a:gd name="T76" fmla="*/ 458 w 1076"/>
              <a:gd name="T77" fmla="*/ 488 h 1340"/>
              <a:gd name="T78" fmla="*/ 496 w 1076"/>
              <a:gd name="T79" fmla="*/ 542 h 1340"/>
              <a:gd name="T80" fmla="*/ 341 w 1076"/>
              <a:gd name="T81" fmla="*/ 543 h 1340"/>
              <a:gd name="T82" fmla="*/ 315 w 1076"/>
              <a:gd name="T83" fmla="*/ 499 h 1340"/>
              <a:gd name="T84" fmla="*/ 314 w 1076"/>
              <a:gd name="T85" fmla="*/ 578 h 1340"/>
              <a:gd name="T86" fmla="*/ 332 w 1076"/>
              <a:gd name="T87" fmla="*/ 715 h 1340"/>
              <a:gd name="T88" fmla="*/ 390 w 1076"/>
              <a:gd name="T89" fmla="*/ 836 h 1340"/>
              <a:gd name="T90" fmla="*/ 460 w 1076"/>
              <a:gd name="T91" fmla="*/ 908 h 1340"/>
              <a:gd name="T92" fmla="*/ 414 w 1076"/>
              <a:gd name="T93" fmla="*/ 1164 h 1340"/>
              <a:gd name="T94" fmla="*/ 348 w 1076"/>
              <a:gd name="T95" fmla="*/ 1208 h 1340"/>
              <a:gd name="T96" fmla="*/ 265 w 1076"/>
              <a:gd name="T97" fmla="*/ 1177 h 1340"/>
              <a:gd name="T98" fmla="*/ 247 w 1076"/>
              <a:gd name="T99" fmla="*/ 1008 h 1340"/>
              <a:gd name="T100" fmla="*/ 274 w 1076"/>
              <a:gd name="T101" fmla="*/ 846 h 1340"/>
              <a:gd name="T102" fmla="*/ 549 w 1076"/>
              <a:gd name="T103" fmla="*/ 898 h 1340"/>
              <a:gd name="T104" fmla="*/ 654 w 1076"/>
              <a:gd name="T105" fmla="*/ 951 h 1340"/>
              <a:gd name="T106" fmla="*/ 572 w 1076"/>
              <a:gd name="T107" fmla="*/ 959 h 1340"/>
              <a:gd name="T108" fmla="*/ 870 w 1076"/>
              <a:gd name="T109" fmla="*/ 937 h 1340"/>
              <a:gd name="T110" fmla="*/ 878 w 1076"/>
              <a:gd name="T111" fmla="*/ 1145 h 1340"/>
              <a:gd name="T112" fmla="*/ 844 w 1076"/>
              <a:gd name="T113" fmla="*/ 1072 h 1340"/>
              <a:gd name="T114" fmla="*/ 177 w 1076"/>
              <a:gd name="T115" fmla="*/ 901 h 1340"/>
              <a:gd name="T116" fmla="*/ 176 w 1076"/>
              <a:gd name="T117" fmla="*/ 1155 h 1340"/>
              <a:gd name="T118" fmla="*/ 115 w 1076"/>
              <a:gd name="T119" fmla="*/ 1183 h 1340"/>
              <a:gd name="T120" fmla="*/ 94 w 1076"/>
              <a:gd name="T121" fmla="*/ 1098 h 1340"/>
              <a:gd name="T122" fmla="*/ 177 w 1076"/>
              <a:gd name="T123" fmla="*/ 901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6" h="1340">
                <a:moveTo>
                  <a:pt x="112" y="235"/>
                </a:moveTo>
                <a:lnTo>
                  <a:pt x="112" y="235"/>
                </a:lnTo>
                <a:lnTo>
                  <a:pt x="108" y="242"/>
                </a:lnTo>
                <a:lnTo>
                  <a:pt x="97" y="263"/>
                </a:lnTo>
                <a:lnTo>
                  <a:pt x="91" y="277"/>
                </a:lnTo>
                <a:lnTo>
                  <a:pt x="85" y="294"/>
                </a:lnTo>
                <a:lnTo>
                  <a:pt x="81" y="310"/>
                </a:lnTo>
                <a:lnTo>
                  <a:pt x="77" y="327"/>
                </a:lnTo>
                <a:lnTo>
                  <a:pt x="77" y="327"/>
                </a:lnTo>
                <a:lnTo>
                  <a:pt x="75" y="345"/>
                </a:lnTo>
                <a:lnTo>
                  <a:pt x="73" y="364"/>
                </a:lnTo>
                <a:lnTo>
                  <a:pt x="72" y="401"/>
                </a:lnTo>
                <a:lnTo>
                  <a:pt x="72" y="433"/>
                </a:lnTo>
                <a:lnTo>
                  <a:pt x="72" y="445"/>
                </a:lnTo>
                <a:lnTo>
                  <a:pt x="71" y="453"/>
                </a:lnTo>
                <a:lnTo>
                  <a:pt x="71" y="453"/>
                </a:lnTo>
                <a:lnTo>
                  <a:pt x="70" y="464"/>
                </a:lnTo>
                <a:lnTo>
                  <a:pt x="68" y="483"/>
                </a:lnTo>
                <a:lnTo>
                  <a:pt x="64" y="536"/>
                </a:lnTo>
                <a:lnTo>
                  <a:pt x="58" y="636"/>
                </a:lnTo>
                <a:lnTo>
                  <a:pt x="58" y="636"/>
                </a:lnTo>
                <a:lnTo>
                  <a:pt x="57" y="684"/>
                </a:lnTo>
                <a:lnTo>
                  <a:pt x="57" y="754"/>
                </a:lnTo>
                <a:lnTo>
                  <a:pt x="58" y="843"/>
                </a:lnTo>
                <a:lnTo>
                  <a:pt x="77" y="847"/>
                </a:lnTo>
                <a:lnTo>
                  <a:pt x="77" y="847"/>
                </a:lnTo>
                <a:lnTo>
                  <a:pt x="78" y="873"/>
                </a:lnTo>
                <a:lnTo>
                  <a:pt x="79" y="894"/>
                </a:lnTo>
                <a:lnTo>
                  <a:pt x="79" y="909"/>
                </a:lnTo>
                <a:lnTo>
                  <a:pt x="79" y="909"/>
                </a:lnTo>
                <a:lnTo>
                  <a:pt x="77" y="916"/>
                </a:lnTo>
                <a:lnTo>
                  <a:pt x="72" y="928"/>
                </a:lnTo>
                <a:lnTo>
                  <a:pt x="56" y="962"/>
                </a:lnTo>
                <a:lnTo>
                  <a:pt x="46" y="985"/>
                </a:lnTo>
                <a:lnTo>
                  <a:pt x="38" y="1008"/>
                </a:lnTo>
                <a:lnTo>
                  <a:pt x="30" y="1034"/>
                </a:lnTo>
                <a:lnTo>
                  <a:pt x="27" y="1049"/>
                </a:lnTo>
                <a:lnTo>
                  <a:pt x="25" y="1063"/>
                </a:lnTo>
                <a:lnTo>
                  <a:pt x="25" y="1063"/>
                </a:lnTo>
                <a:lnTo>
                  <a:pt x="19" y="1109"/>
                </a:lnTo>
                <a:lnTo>
                  <a:pt x="16" y="1139"/>
                </a:lnTo>
                <a:lnTo>
                  <a:pt x="15" y="1161"/>
                </a:lnTo>
                <a:lnTo>
                  <a:pt x="25" y="1166"/>
                </a:lnTo>
                <a:lnTo>
                  <a:pt x="25" y="1166"/>
                </a:lnTo>
                <a:lnTo>
                  <a:pt x="23" y="1168"/>
                </a:lnTo>
                <a:lnTo>
                  <a:pt x="11" y="1177"/>
                </a:lnTo>
                <a:lnTo>
                  <a:pt x="11" y="1177"/>
                </a:lnTo>
                <a:lnTo>
                  <a:pt x="7" y="1182"/>
                </a:lnTo>
                <a:lnTo>
                  <a:pt x="5" y="1186"/>
                </a:lnTo>
                <a:lnTo>
                  <a:pt x="3" y="1192"/>
                </a:lnTo>
                <a:lnTo>
                  <a:pt x="2" y="1198"/>
                </a:lnTo>
                <a:lnTo>
                  <a:pt x="0" y="1211"/>
                </a:lnTo>
                <a:lnTo>
                  <a:pt x="0" y="1221"/>
                </a:lnTo>
                <a:lnTo>
                  <a:pt x="0" y="1221"/>
                </a:lnTo>
                <a:lnTo>
                  <a:pt x="0" y="1225"/>
                </a:lnTo>
                <a:lnTo>
                  <a:pt x="2" y="1230"/>
                </a:lnTo>
                <a:lnTo>
                  <a:pt x="5" y="1238"/>
                </a:lnTo>
                <a:lnTo>
                  <a:pt x="9" y="1242"/>
                </a:lnTo>
                <a:lnTo>
                  <a:pt x="12" y="1245"/>
                </a:lnTo>
                <a:lnTo>
                  <a:pt x="16" y="1248"/>
                </a:lnTo>
                <a:lnTo>
                  <a:pt x="19" y="1248"/>
                </a:lnTo>
                <a:lnTo>
                  <a:pt x="19" y="1248"/>
                </a:lnTo>
                <a:lnTo>
                  <a:pt x="66" y="1245"/>
                </a:lnTo>
                <a:lnTo>
                  <a:pt x="95" y="1243"/>
                </a:lnTo>
                <a:lnTo>
                  <a:pt x="109" y="1243"/>
                </a:lnTo>
                <a:lnTo>
                  <a:pt x="109" y="1243"/>
                </a:lnTo>
                <a:lnTo>
                  <a:pt x="137" y="1244"/>
                </a:lnTo>
                <a:lnTo>
                  <a:pt x="161" y="1245"/>
                </a:lnTo>
                <a:lnTo>
                  <a:pt x="161" y="1245"/>
                </a:lnTo>
                <a:lnTo>
                  <a:pt x="160" y="1245"/>
                </a:lnTo>
                <a:lnTo>
                  <a:pt x="160" y="1248"/>
                </a:lnTo>
                <a:lnTo>
                  <a:pt x="160" y="1249"/>
                </a:lnTo>
                <a:lnTo>
                  <a:pt x="162" y="1250"/>
                </a:lnTo>
                <a:lnTo>
                  <a:pt x="173" y="1254"/>
                </a:lnTo>
                <a:lnTo>
                  <a:pt x="173" y="1254"/>
                </a:lnTo>
                <a:lnTo>
                  <a:pt x="186" y="1256"/>
                </a:lnTo>
                <a:lnTo>
                  <a:pt x="198" y="1258"/>
                </a:lnTo>
                <a:lnTo>
                  <a:pt x="211" y="1260"/>
                </a:lnTo>
                <a:lnTo>
                  <a:pt x="223" y="1258"/>
                </a:lnTo>
                <a:lnTo>
                  <a:pt x="223" y="1258"/>
                </a:lnTo>
                <a:lnTo>
                  <a:pt x="232" y="1260"/>
                </a:lnTo>
                <a:lnTo>
                  <a:pt x="241" y="1260"/>
                </a:lnTo>
                <a:lnTo>
                  <a:pt x="266" y="1263"/>
                </a:lnTo>
                <a:lnTo>
                  <a:pt x="289" y="1267"/>
                </a:lnTo>
                <a:lnTo>
                  <a:pt x="300" y="1268"/>
                </a:lnTo>
                <a:lnTo>
                  <a:pt x="308" y="1267"/>
                </a:lnTo>
                <a:lnTo>
                  <a:pt x="308" y="1267"/>
                </a:lnTo>
                <a:lnTo>
                  <a:pt x="324" y="1264"/>
                </a:lnTo>
                <a:lnTo>
                  <a:pt x="339" y="1260"/>
                </a:lnTo>
                <a:lnTo>
                  <a:pt x="354" y="1254"/>
                </a:lnTo>
                <a:lnTo>
                  <a:pt x="354" y="1254"/>
                </a:lnTo>
                <a:lnTo>
                  <a:pt x="357" y="1257"/>
                </a:lnTo>
                <a:lnTo>
                  <a:pt x="364" y="1264"/>
                </a:lnTo>
                <a:lnTo>
                  <a:pt x="368" y="1268"/>
                </a:lnTo>
                <a:lnTo>
                  <a:pt x="374" y="1271"/>
                </a:lnTo>
                <a:lnTo>
                  <a:pt x="381" y="1275"/>
                </a:lnTo>
                <a:lnTo>
                  <a:pt x="390" y="1275"/>
                </a:lnTo>
                <a:lnTo>
                  <a:pt x="390" y="1275"/>
                </a:lnTo>
                <a:lnTo>
                  <a:pt x="398" y="1275"/>
                </a:lnTo>
                <a:lnTo>
                  <a:pt x="405" y="1273"/>
                </a:lnTo>
                <a:lnTo>
                  <a:pt x="412" y="1269"/>
                </a:lnTo>
                <a:lnTo>
                  <a:pt x="418" y="1265"/>
                </a:lnTo>
                <a:lnTo>
                  <a:pt x="425" y="1260"/>
                </a:lnTo>
                <a:lnTo>
                  <a:pt x="428" y="1256"/>
                </a:lnTo>
                <a:lnTo>
                  <a:pt x="428" y="1256"/>
                </a:lnTo>
                <a:lnTo>
                  <a:pt x="430" y="1258"/>
                </a:lnTo>
                <a:lnTo>
                  <a:pt x="434" y="1261"/>
                </a:lnTo>
                <a:lnTo>
                  <a:pt x="438" y="1262"/>
                </a:lnTo>
                <a:lnTo>
                  <a:pt x="443" y="1262"/>
                </a:lnTo>
                <a:lnTo>
                  <a:pt x="449" y="1262"/>
                </a:lnTo>
                <a:lnTo>
                  <a:pt x="456" y="1258"/>
                </a:lnTo>
                <a:lnTo>
                  <a:pt x="456" y="1258"/>
                </a:lnTo>
                <a:lnTo>
                  <a:pt x="461" y="1255"/>
                </a:lnTo>
                <a:lnTo>
                  <a:pt x="467" y="1248"/>
                </a:lnTo>
                <a:lnTo>
                  <a:pt x="473" y="1241"/>
                </a:lnTo>
                <a:lnTo>
                  <a:pt x="477" y="1231"/>
                </a:lnTo>
                <a:lnTo>
                  <a:pt x="479" y="1223"/>
                </a:lnTo>
                <a:lnTo>
                  <a:pt x="482" y="1214"/>
                </a:lnTo>
                <a:lnTo>
                  <a:pt x="483" y="1205"/>
                </a:lnTo>
                <a:lnTo>
                  <a:pt x="483" y="1198"/>
                </a:lnTo>
                <a:lnTo>
                  <a:pt x="483" y="1198"/>
                </a:lnTo>
                <a:lnTo>
                  <a:pt x="482" y="1192"/>
                </a:lnTo>
                <a:lnTo>
                  <a:pt x="479" y="1188"/>
                </a:lnTo>
                <a:lnTo>
                  <a:pt x="473" y="1177"/>
                </a:lnTo>
                <a:lnTo>
                  <a:pt x="469" y="1171"/>
                </a:lnTo>
                <a:lnTo>
                  <a:pt x="466" y="1169"/>
                </a:lnTo>
                <a:lnTo>
                  <a:pt x="469" y="1128"/>
                </a:lnTo>
                <a:lnTo>
                  <a:pt x="502" y="1138"/>
                </a:lnTo>
                <a:lnTo>
                  <a:pt x="526" y="1138"/>
                </a:lnTo>
                <a:lnTo>
                  <a:pt x="526" y="1138"/>
                </a:lnTo>
                <a:lnTo>
                  <a:pt x="522" y="1152"/>
                </a:lnTo>
                <a:lnTo>
                  <a:pt x="519" y="1166"/>
                </a:lnTo>
                <a:lnTo>
                  <a:pt x="518" y="1183"/>
                </a:lnTo>
                <a:lnTo>
                  <a:pt x="518" y="1183"/>
                </a:lnTo>
                <a:lnTo>
                  <a:pt x="519" y="1190"/>
                </a:lnTo>
                <a:lnTo>
                  <a:pt x="522" y="1198"/>
                </a:lnTo>
                <a:lnTo>
                  <a:pt x="526" y="1205"/>
                </a:lnTo>
                <a:lnTo>
                  <a:pt x="532" y="1212"/>
                </a:lnTo>
                <a:lnTo>
                  <a:pt x="539" y="1218"/>
                </a:lnTo>
                <a:lnTo>
                  <a:pt x="546" y="1222"/>
                </a:lnTo>
                <a:lnTo>
                  <a:pt x="553" y="1225"/>
                </a:lnTo>
                <a:lnTo>
                  <a:pt x="562" y="1227"/>
                </a:lnTo>
                <a:lnTo>
                  <a:pt x="562" y="1227"/>
                </a:lnTo>
                <a:lnTo>
                  <a:pt x="568" y="1225"/>
                </a:lnTo>
                <a:lnTo>
                  <a:pt x="574" y="1224"/>
                </a:lnTo>
                <a:lnTo>
                  <a:pt x="578" y="1222"/>
                </a:lnTo>
                <a:lnTo>
                  <a:pt x="582" y="1219"/>
                </a:lnTo>
                <a:lnTo>
                  <a:pt x="587" y="1215"/>
                </a:lnTo>
                <a:lnTo>
                  <a:pt x="589" y="1212"/>
                </a:lnTo>
                <a:lnTo>
                  <a:pt x="589" y="1212"/>
                </a:lnTo>
                <a:lnTo>
                  <a:pt x="590" y="1214"/>
                </a:lnTo>
                <a:lnTo>
                  <a:pt x="595" y="1217"/>
                </a:lnTo>
                <a:lnTo>
                  <a:pt x="603" y="1219"/>
                </a:lnTo>
                <a:lnTo>
                  <a:pt x="609" y="1221"/>
                </a:lnTo>
                <a:lnTo>
                  <a:pt x="616" y="1221"/>
                </a:lnTo>
                <a:lnTo>
                  <a:pt x="616" y="1221"/>
                </a:lnTo>
                <a:lnTo>
                  <a:pt x="620" y="1221"/>
                </a:lnTo>
                <a:lnTo>
                  <a:pt x="623" y="1218"/>
                </a:lnTo>
                <a:lnTo>
                  <a:pt x="627" y="1216"/>
                </a:lnTo>
                <a:lnTo>
                  <a:pt x="630" y="1212"/>
                </a:lnTo>
                <a:lnTo>
                  <a:pt x="635" y="1204"/>
                </a:lnTo>
                <a:lnTo>
                  <a:pt x="640" y="1195"/>
                </a:lnTo>
                <a:lnTo>
                  <a:pt x="647" y="1177"/>
                </a:lnTo>
                <a:lnTo>
                  <a:pt x="649" y="1169"/>
                </a:lnTo>
                <a:lnTo>
                  <a:pt x="649" y="1169"/>
                </a:lnTo>
                <a:lnTo>
                  <a:pt x="667" y="1172"/>
                </a:lnTo>
                <a:lnTo>
                  <a:pt x="686" y="1174"/>
                </a:lnTo>
                <a:lnTo>
                  <a:pt x="706" y="1175"/>
                </a:lnTo>
                <a:lnTo>
                  <a:pt x="706" y="1175"/>
                </a:lnTo>
                <a:lnTo>
                  <a:pt x="716" y="1172"/>
                </a:lnTo>
                <a:lnTo>
                  <a:pt x="729" y="1170"/>
                </a:lnTo>
                <a:lnTo>
                  <a:pt x="755" y="1162"/>
                </a:lnTo>
                <a:lnTo>
                  <a:pt x="776" y="1153"/>
                </a:lnTo>
                <a:lnTo>
                  <a:pt x="785" y="1150"/>
                </a:lnTo>
                <a:lnTo>
                  <a:pt x="818" y="1223"/>
                </a:lnTo>
                <a:lnTo>
                  <a:pt x="818" y="1223"/>
                </a:lnTo>
                <a:lnTo>
                  <a:pt x="813" y="1227"/>
                </a:lnTo>
                <a:lnTo>
                  <a:pt x="808" y="1230"/>
                </a:lnTo>
                <a:lnTo>
                  <a:pt x="804" y="1235"/>
                </a:lnTo>
                <a:lnTo>
                  <a:pt x="799" y="1242"/>
                </a:lnTo>
                <a:lnTo>
                  <a:pt x="794" y="1251"/>
                </a:lnTo>
                <a:lnTo>
                  <a:pt x="792" y="1263"/>
                </a:lnTo>
                <a:lnTo>
                  <a:pt x="791" y="1278"/>
                </a:lnTo>
                <a:lnTo>
                  <a:pt x="791" y="1278"/>
                </a:lnTo>
                <a:lnTo>
                  <a:pt x="791" y="1286"/>
                </a:lnTo>
                <a:lnTo>
                  <a:pt x="792" y="1293"/>
                </a:lnTo>
                <a:lnTo>
                  <a:pt x="795" y="1298"/>
                </a:lnTo>
                <a:lnTo>
                  <a:pt x="798" y="1303"/>
                </a:lnTo>
                <a:lnTo>
                  <a:pt x="802" y="1308"/>
                </a:lnTo>
                <a:lnTo>
                  <a:pt x="806" y="1311"/>
                </a:lnTo>
                <a:lnTo>
                  <a:pt x="816" y="1319"/>
                </a:lnTo>
                <a:lnTo>
                  <a:pt x="826" y="1323"/>
                </a:lnTo>
                <a:lnTo>
                  <a:pt x="834" y="1326"/>
                </a:lnTo>
                <a:lnTo>
                  <a:pt x="841" y="1327"/>
                </a:lnTo>
                <a:lnTo>
                  <a:pt x="841" y="1327"/>
                </a:lnTo>
                <a:lnTo>
                  <a:pt x="847" y="1331"/>
                </a:lnTo>
                <a:lnTo>
                  <a:pt x="854" y="1335"/>
                </a:lnTo>
                <a:lnTo>
                  <a:pt x="862" y="1337"/>
                </a:lnTo>
                <a:lnTo>
                  <a:pt x="872" y="1340"/>
                </a:lnTo>
                <a:lnTo>
                  <a:pt x="878" y="1340"/>
                </a:lnTo>
                <a:lnTo>
                  <a:pt x="883" y="1339"/>
                </a:lnTo>
                <a:lnTo>
                  <a:pt x="888" y="1337"/>
                </a:lnTo>
                <a:lnTo>
                  <a:pt x="893" y="1335"/>
                </a:lnTo>
                <a:lnTo>
                  <a:pt x="899" y="1331"/>
                </a:lnTo>
                <a:lnTo>
                  <a:pt x="905" y="1327"/>
                </a:lnTo>
                <a:lnTo>
                  <a:pt x="905" y="1327"/>
                </a:lnTo>
                <a:lnTo>
                  <a:pt x="913" y="1316"/>
                </a:lnTo>
                <a:lnTo>
                  <a:pt x="920" y="1304"/>
                </a:lnTo>
                <a:lnTo>
                  <a:pt x="925" y="1291"/>
                </a:lnTo>
                <a:lnTo>
                  <a:pt x="927" y="1278"/>
                </a:lnTo>
                <a:lnTo>
                  <a:pt x="926" y="1267"/>
                </a:lnTo>
                <a:lnTo>
                  <a:pt x="924" y="1255"/>
                </a:lnTo>
                <a:lnTo>
                  <a:pt x="921" y="1250"/>
                </a:lnTo>
                <a:lnTo>
                  <a:pt x="918" y="1245"/>
                </a:lnTo>
                <a:lnTo>
                  <a:pt x="914" y="1241"/>
                </a:lnTo>
                <a:lnTo>
                  <a:pt x="910" y="1237"/>
                </a:lnTo>
                <a:lnTo>
                  <a:pt x="910" y="1237"/>
                </a:lnTo>
                <a:lnTo>
                  <a:pt x="901" y="1231"/>
                </a:lnTo>
                <a:lnTo>
                  <a:pt x="893" y="1228"/>
                </a:lnTo>
                <a:lnTo>
                  <a:pt x="886" y="1227"/>
                </a:lnTo>
                <a:lnTo>
                  <a:pt x="881" y="1225"/>
                </a:lnTo>
                <a:lnTo>
                  <a:pt x="877" y="1227"/>
                </a:lnTo>
                <a:lnTo>
                  <a:pt x="874" y="1228"/>
                </a:lnTo>
                <a:lnTo>
                  <a:pt x="872" y="1229"/>
                </a:lnTo>
                <a:lnTo>
                  <a:pt x="872" y="1229"/>
                </a:lnTo>
                <a:lnTo>
                  <a:pt x="866" y="1223"/>
                </a:lnTo>
                <a:lnTo>
                  <a:pt x="860" y="1218"/>
                </a:lnTo>
                <a:lnTo>
                  <a:pt x="855" y="1215"/>
                </a:lnTo>
                <a:lnTo>
                  <a:pt x="855" y="1215"/>
                </a:lnTo>
                <a:lnTo>
                  <a:pt x="851" y="1214"/>
                </a:lnTo>
                <a:lnTo>
                  <a:pt x="846" y="1212"/>
                </a:lnTo>
                <a:lnTo>
                  <a:pt x="841" y="1212"/>
                </a:lnTo>
                <a:lnTo>
                  <a:pt x="841" y="1202"/>
                </a:lnTo>
                <a:lnTo>
                  <a:pt x="826" y="1169"/>
                </a:lnTo>
                <a:lnTo>
                  <a:pt x="826" y="1169"/>
                </a:lnTo>
                <a:lnTo>
                  <a:pt x="866" y="1163"/>
                </a:lnTo>
                <a:lnTo>
                  <a:pt x="866" y="1163"/>
                </a:lnTo>
                <a:lnTo>
                  <a:pt x="900" y="1155"/>
                </a:lnTo>
                <a:lnTo>
                  <a:pt x="923" y="1149"/>
                </a:lnTo>
                <a:lnTo>
                  <a:pt x="937" y="1144"/>
                </a:lnTo>
                <a:lnTo>
                  <a:pt x="937" y="1144"/>
                </a:lnTo>
                <a:lnTo>
                  <a:pt x="959" y="1133"/>
                </a:lnTo>
                <a:lnTo>
                  <a:pt x="962" y="1155"/>
                </a:lnTo>
                <a:lnTo>
                  <a:pt x="972" y="1169"/>
                </a:lnTo>
                <a:lnTo>
                  <a:pt x="972" y="1169"/>
                </a:lnTo>
                <a:lnTo>
                  <a:pt x="967" y="1172"/>
                </a:lnTo>
                <a:lnTo>
                  <a:pt x="963" y="1177"/>
                </a:lnTo>
                <a:lnTo>
                  <a:pt x="958" y="1183"/>
                </a:lnTo>
                <a:lnTo>
                  <a:pt x="952" y="1191"/>
                </a:lnTo>
                <a:lnTo>
                  <a:pt x="947" y="1201"/>
                </a:lnTo>
                <a:lnTo>
                  <a:pt x="944" y="1212"/>
                </a:lnTo>
                <a:lnTo>
                  <a:pt x="943" y="1227"/>
                </a:lnTo>
                <a:lnTo>
                  <a:pt x="943" y="1227"/>
                </a:lnTo>
                <a:lnTo>
                  <a:pt x="944" y="1240"/>
                </a:lnTo>
                <a:lnTo>
                  <a:pt x="946" y="1250"/>
                </a:lnTo>
                <a:lnTo>
                  <a:pt x="950" y="1258"/>
                </a:lnTo>
                <a:lnTo>
                  <a:pt x="956" y="1264"/>
                </a:lnTo>
                <a:lnTo>
                  <a:pt x="960" y="1268"/>
                </a:lnTo>
                <a:lnTo>
                  <a:pt x="966" y="1271"/>
                </a:lnTo>
                <a:lnTo>
                  <a:pt x="971" y="1273"/>
                </a:lnTo>
                <a:lnTo>
                  <a:pt x="976" y="1273"/>
                </a:lnTo>
                <a:lnTo>
                  <a:pt x="976" y="1273"/>
                </a:lnTo>
                <a:lnTo>
                  <a:pt x="979" y="1271"/>
                </a:lnTo>
                <a:lnTo>
                  <a:pt x="983" y="1270"/>
                </a:lnTo>
                <a:lnTo>
                  <a:pt x="990" y="1264"/>
                </a:lnTo>
                <a:lnTo>
                  <a:pt x="997" y="1256"/>
                </a:lnTo>
                <a:lnTo>
                  <a:pt x="997" y="1256"/>
                </a:lnTo>
                <a:lnTo>
                  <a:pt x="999" y="1260"/>
                </a:lnTo>
                <a:lnTo>
                  <a:pt x="1006" y="1269"/>
                </a:lnTo>
                <a:lnTo>
                  <a:pt x="1012" y="1273"/>
                </a:lnTo>
                <a:lnTo>
                  <a:pt x="1019" y="1277"/>
                </a:lnTo>
                <a:lnTo>
                  <a:pt x="1026" y="1280"/>
                </a:lnTo>
                <a:lnTo>
                  <a:pt x="1035" y="1281"/>
                </a:lnTo>
                <a:lnTo>
                  <a:pt x="1035" y="1281"/>
                </a:lnTo>
                <a:lnTo>
                  <a:pt x="1044" y="1280"/>
                </a:lnTo>
                <a:lnTo>
                  <a:pt x="1052" y="1276"/>
                </a:lnTo>
                <a:lnTo>
                  <a:pt x="1058" y="1271"/>
                </a:lnTo>
                <a:lnTo>
                  <a:pt x="1064" y="1264"/>
                </a:lnTo>
                <a:lnTo>
                  <a:pt x="1070" y="1256"/>
                </a:lnTo>
                <a:lnTo>
                  <a:pt x="1074" y="1245"/>
                </a:lnTo>
                <a:lnTo>
                  <a:pt x="1075" y="1235"/>
                </a:lnTo>
                <a:lnTo>
                  <a:pt x="1076" y="1223"/>
                </a:lnTo>
                <a:lnTo>
                  <a:pt x="1076" y="1223"/>
                </a:lnTo>
                <a:lnTo>
                  <a:pt x="1075" y="1212"/>
                </a:lnTo>
                <a:lnTo>
                  <a:pt x="1074" y="1203"/>
                </a:lnTo>
                <a:lnTo>
                  <a:pt x="1070" y="1195"/>
                </a:lnTo>
                <a:lnTo>
                  <a:pt x="1067" y="1188"/>
                </a:lnTo>
                <a:lnTo>
                  <a:pt x="1061" y="1183"/>
                </a:lnTo>
                <a:lnTo>
                  <a:pt x="1055" y="1179"/>
                </a:lnTo>
                <a:lnTo>
                  <a:pt x="1048" y="1178"/>
                </a:lnTo>
                <a:lnTo>
                  <a:pt x="1041" y="1177"/>
                </a:lnTo>
                <a:lnTo>
                  <a:pt x="1041" y="1177"/>
                </a:lnTo>
                <a:lnTo>
                  <a:pt x="1033" y="1177"/>
                </a:lnTo>
                <a:lnTo>
                  <a:pt x="1028" y="1179"/>
                </a:lnTo>
                <a:lnTo>
                  <a:pt x="1024" y="1182"/>
                </a:lnTo>
                <a:lnTo>
                  <a:pt x="1021" y="1184"/>
                </a:lnTo>
                <a:lnTo>
                  <a:pt x="1017" y="1189"/>
                </a:lnTo>
                <a:lnTo>
                  <a:pt x="1016" y="1191"/>
                </a:lnTo>
                <a:lnTo>
                  <a:pt x="1005" y="1191"/>
                </a:lnTo>
                <a:lnTo>
                  <a:pt x="1005" y="1175"/>
                </a:lnTo>
                <a:lnTo>
                  <a:pt x="995" y="1171"/>
                </a:lnTo>
                <a:lnTo>
                  <a:pt x="989" y="1150"/>
                </a:lnTo>
                <a:lnTo>
                  <a:pt x="962" y="1109"/>
                </a:lnTo>
                <a:lnTo>
                  <a:pt x="874" y="922"/>
                </a:lnTo>
                <a:lnTo>
                  <a:pt x="874" y="922"/>
                </a:lnTo>
                <a:lnTo>
                  <a:pt x="884" y="920"/>
                </a:lnTo>
                <a:lnTo>
                  <a:pt x="893" y="918"/>
                </a:lnTo>
                <a:lnTo>
                  <a:pt x="905" y="913"/>
                </a:lnTo>
                <a:lnTo>
                  <a:pt x="916" y="907"/>
                </a:lnTo>
                <a:lnTo>
                  <a:pt x="925" y="901"/>
                </a:lnTo>
                <a:lnTo>
                  <a:pt x="929" y="898"/>
                </a:lnTo>
                <a:lnTo>
                  <a:pt x="932" y="893"/>
                </a:lnTo>
                <a:lnTo>
                  <a:pt x="933" y="889"/>
                </a:lnTo>
                <a:lnTo>
                  <a:pt x="934" y="885"/>
                </a:lnTo>
                <a:lnTo>
                  <a:pt x="934" y="885"/>
                </a:lnTo>
                <a:lnTo>
                  <a:pt x="934" y="880"/>
                </a:lnTo>
                <a:lnTo>
                  <a:pt x="933" y="876"/>
                </a:lnTo>
                <a:lnTo>
                  <a:pt x="929" y="869"/>
                </a:lnTo>
                <a:lnTo>
                  <a:pt x="923" y="862"/>
                </a:lnTo>
                <a:lnTo>
                  <a:pt x="916" y="858"/>
                </a:lnTo>
                <a:lnTo>
                  <a:pt x="907" y="854"/>
                </a:lnTo>
                <a:lnTo>
                  <a:pt x="899" y="852"/>
                </a:lnTo>
                <a:lnTo>
                  <a:pt x="892" y="850"/>
                </a:lnTo>
                <a:lnTo>
                  <a:pt x="885" y="849"/>
                </a:lnTo>
                <a:lnTo>
                  <a:pt x="885" y="849"/>
                </a:lnTo>
                <a:lnTo>
                  <a:pt x="858" y="849"/>
                </a:lnTo>
                <a:lnTo>
                  <a:pt x="841" y="849"/>
                </a:lnTo>
                <a:lnTo>
                  <a:pt x="831" y="767"/>
                </a:lnTo>
                <a:lnTo>
                  <a:pt x="831" y="767"/>
                </a:lnTo>
                <a:lnTo>
                  <a:pt x="833" y="767"/>
                </a:lnTo>
                <a:lnTo>
                  <a:pt x="837" y="767"/>
                </a:lnTo>
                <a:lnTo>
                  <a:pt x="839" y="766"/>
                </a:lnTo>
                <a:lnTo>
                  <a:pt x="841" y="763"/>
                </a:lnTo>
                <a:lnTo>
                  <a:pt x="844" y="761"/>
                </a:lnTo>
                <a:lnTo>
                  <a:pt x="845" y="756"/>
                </a:lnTo>
                <a:lnTo>
                  <a:pt x="845" y="756"/>
                </a:lnTo>
                <a:lnTo>
                  <a:pt x="845" y="747"/>
                </a:lnTo>
                <a:lnTo>
                  <a:pt x="844" y="736"/>
                </a:lnTo>
                <a:lnTo>
                  <a:pt x="841" y="727"/>
                </a:lnTo>
                <a:lnTo>
                  <a:pt x="841" y="727"/>
                </a:lnTo>
                <a:lnTo>
                  <a:pt x="832" y="722"/>
                </a:lnTo>
                <a:lnTo>
                  <a:pt x="824" y="720"/>
                </a:lnTo>
                <a:lnTo>
                  <a:pt x="814" y="718"/>
                </a:lnTo>
                <a:lnTo>
                  <a:pt x="801" y="718"/>
                </a:lnTo>
                <a:lnTo>
                  <a:pt x="801" y="718"/>
                </a:lnTo>
                <a:lnTo>
                  <a:pt x="795" y="707"/>
                </a:lnTo>
                <a:lnTo>
                  <a:pt x="791" y="698"/>
                </a:lnTo>
                <a:lnTo>
                  <a:pt x="787" y="696"/>
                </a:lnTo>
                <a:lnTo>
                  <a:pt x="785" y="694"/>
                </a:lnTo>
                <a:lnTo>
                  <a:pt x="785" y="694"/>
                </a:lnTo>
                <a:lnTo>
                  <a:pt x="782" y="691"/>
                </a:lnTo>
                <a:lnTo>
                  <a:pt x="779" y="689"/>
                </a:lnTo>
                <a:lnTo>
                  <a:pt x="773" y="681"/>
                </a:lnTo>
                <a:lnTo>
                  <a:pt x="768" y="677"/>
                </a:lnTo>
                <a:lnTo>
                  <a:pt x="763" y="672"/>
                </a:lnTo>
                <a:lnTo>
                  <a:pt x="756" y="669"/>
                </a:lnTo>
                <a:lnTo>
                  <a:pt x="749" y="667"/>
                </a:lnTo>
                <a:lnTo>
                  <a:pt x="749" y="667"/>
                </a:lnTo>
                <a:lnTo>
                  <a:pt x="722" y="657"/>
                </a:lnTo>
                <a:lnTo>
                  <a:pt x="712" y="652"/>
                </a:lnTo>
                <a:lnTo>
                  <a:pt x="712" y="652"/>
                </a:lnTo>
                <a:lnTo>
                  <a:pt x="710" y="650"/>
                </a:lnTo>
                <a:lnTo>
                  <a:pt x="707" y="643"/>
                </a:lnTo>
                <a:lnTo>
                  <a:pt x="703" y="639"/>
                </a:lnTo>
                <a:lnTo>
                  <a:pt x="700" y="636"/>
                </a:lnTo>
                <a:lnTo>
                  <a:pt x="695" y="632"/>
                </a:lnTo>
                <a:lnTo>
                  <a:pt x="689" y="630"/>
                </a:lnTo>
                <a:lnTo>
                  <a:pt x="689" y="630"/>
                </a:lnTo>
                <a:lnTo>
                  <a:pt x="674" y="628"/>
                </a:lnTo>
                <a:lnTo>
                  <a:pt x="655" y="625"/>
                </a:lnTo>
                <a:lnTo>
                  <a:pt x="633" y="623"/>
                </a:lnTo>
                <a:lnTo>
                  <a:pt x="618" y="623"/>
                </a:lnTo>
                <a:lnTo>
                  <a:pt x="581" y="595"/>
                </a:lnTo>
                <a:lnTo>
                  <a:pt x="545" y="557"/>
                </a:lnTo>
                <a:lnTo>
                  <a:pt x="545" y="557"/>
                </a:lnTo>
                <a:lnTo>
                  <a:pt x="545" y="547"/>
                </a:lnTo>
                <a:lnTo>
                  <a:pt x="545" y="532"/>
                </a:lnTo>
                <a:lnTo>
                  <a:pt x="545" y="532"/>
                </a:lnTo>
                <a:lnTo>
                  <a:pt x="544" y="527"/>
                </a:lnTo>
                <a:lnTo>
                  <a:pt x="541" y="521"/>
                </a:lnTo>
                <a:lnTo>
                  <a:pt x="535" y="511"/>
                </a:lnTo>
                <a:lnTo>
                  <a:pt x="535" y="511"/>
                </a:lnTo>
                <a:lnTo>
                  <a:pt x="523" y="491"/>
                </a:lnTo>
                <a:lnTo>
                  <a:pt x="516" y="479"/>
                </a:lnTo>
                <a:lnTo>
                  <a:pt x="510" y="470"/>
                </a:lnTo>
                <a:lnTo>
                  <a:pt x="510" y="470"/>
                </a:lnTo>
                <a:lnTo>
                  <a:pt x="502" y="461"/>
                </a:lnTo>
                <a:lnTo>
                  <a:pt x="493" y="453"/>
                </a:lnTo>
                <a:lnTo>
                  <a:pt x="483" y="445"/>
                </a:lnTo>
                <a:lnTo>
                  <a:pt x="483" y="445"/>
                </a:lnTo>
                <a:lnTo>
                  <a:pt x="483" y="444"/>
                </a:lnTo>
                <a:lnTo>
                  <a:pt x="484" y="442"/>
                </a:lnTo>
                <a:lnTo>
                  <a:pt x="483" y="439"/>
                </a:lnTo>
                <a:lnTo>
                  <a:pt x="479" y="434"/>
                </a:lnTo>
                <a:lnTo>
                  <a:pt x="479" y="434"/>
                </a:lnTo>
                <a:lnTo>
                  <a:pt x="474" y="430"/>
                </a:lnTo>
                <a:lnTo>
                  <a:pt x="465" y="422"/>
                </a:lnTo>
                <a:lnTo>
                  <a:pt x="438" y="406"/>
                </a:lnTo>
                <a:lnTo>
                  <a:pt x="407" y="387"/>
                </a:lnTo>
                <a:lnTo>
                  <a:pt x="379" y="371"/>
                </a:lnTo>
                <a:lnTo>
                  <a:pt x="379" y="371"/>
                </a:lnTo>
                <a:lnTo>
                  <a:pt x="357" y="360"/>
                </a:lnTo>
                <a:lnTo>
                  <a:pt x="335" y="349"/>
                </a:lnTo>
                <a:lnTo>
                  <a:pt x="326" y="343"/>
                </a:lnTo>
                <a:lnTo>
                  <a:pt x="316" y="338"/>
                </a:lnTo>
                <a:lnTo>
                  <a:pt x="308" y="330"/>
                </a:lnTo>
                <a:lnTo>
                  <a:pt x="300" y="322"/>
                </a:lnTo>
                <a:lnTo>
                  <a:pt x="300" y="322"/>
                </a:lnTo>
                <a:lnTo>
                  <a:pt x="274" y="289"/>
                </a:lnTo>
                <a:lnTo>
                  <a:pt x="266" y="277"/>
                </a:lnTo>
                <a:lnTo>
                  <a:pt x="259" y="267"/>
                </a:lnTo>
                <a:lnTo>
                  <a:pt x="259" y="267"/>
                </a:lnTo>
                <a:lnTo>
                  <a:pt x="246" y="246"/>
                </a:lnTo>
                <a:lnTo>
                  <a:pt x="246" y="246"/>
                </a:lnTo>
                <a:lnTo>
                  <a:pt x="242" y="239"/>
                </a:lnTo>
                <a:lnTo>
                  <a:pt x="239" y="229"/>
                </a:lnTo>
                <a:lnTo>
                  <a:pt x="235" y="218"/>
                </a:lnTo>
                <a:lnTo>
                  <a:pt x="232" y="190"/>
                </a:lnTo>
                <a:lnTo>
                  <a:pt x="232" y="190"/>
                </a:lnTo>
                <a:lnTo>
                  <a:pt x="237" y="201"/>
                </a:lnTo>
                <a:lnTo>
                  <a:pt x="244" y="209"/>
                </a:lnTo>
                <a:lnTo>
                  <a:pt x="250" y="215"/>
                </a:lnTo>
                <a:lnTo>
                  <a:pt x="250" y="215"/>
                </a:lnTo>
                <a:lnTo>
                  <a:pt x="257" y="218"/>
                </a:lnTo>
                <a:lnTo>
                  <a:pt x="262" y="221"/>
                </a:lnTo>
                <a:lnTo>
                  <a:pt x="267" y="221"/>
                </a:lnTo>
                <a:lnTo>
                  <a:pt x="267" y="221"/>
                </a:lnTo>
                <a:lnTo>
                  <a:pt x="263" y="217"/>
                </a:lnTo>
                <a:lnTo>
                  <a:pt x="260" y="213"/>
                </a:lnTo>
                <a:lnTo>
                  <a:pt x="256" y="207"/>
                </a:lnTo>
                <a:lnTo>
                  <a:pt x="256" y="207"/>
                </a:lnTo>
                <a:lnTo>
                  <a:pt x="253" y="195"/>
                </a:lnTo>
                <a:lnTo>
                  <a:pt x="250" y="188"/>
                </a:lnTo>
                <a:lnTo>
                  <a:pt x="250" y="188"/>
                </a:lnTo>
                <a:lnTo>
                  <a:pt x="256" y="190"/>
                </a:lnTo>
                <a:lnTo>
                  <a:pt x="263" y="191"/>
                </a:lnTo>
                <a:lnTo>
                  <a:pt x="270" y="190"/>
                </a:lnTo>
                <a:lnTo>
                  <a:pt x="270" y="190"/>
                </a:lnTo>
                <a:lnTo>
                  <a:pt x="274" y="189"/>
                </a:lnTo>
                <a:lnTo>
                  <a:pt x="276" y="188"/>
                </a:lnTo>
                <a:lnTo>
                  <a:pt x="279" y="185"/>
                </a:lnTo>
                <a:lnTo>
                  <a:pt x="280" y="182"/>
                </a:lnTo>
                <a:lnTo>
                  <a:pt x="282" y="175"/>
                </a:lnTo>
                <a:lnTo>
                  <a:pt x="283" y="167"/>
                </a:lnTo>
                <a:lnTo>
                  <a:pt x="283" y="167"/>
                </a:lnTo>
                <a:lnTo>
                  <a:pt x="287" y="145"/>
                </a:lnTo>
                <a:lnTo>
                  <a:pt x="289" y="134"/>
                </a:lnTo>
                <a:lnTo>
                  <a:pt x="289" y="134"/>
                </a:lnTo>
                <a:lnTo>
                  <a:pt x="294" y="134"/>
                </a:lnTo>
                <a:lnTo>
                  <a:pt x="298" y="132"/>
                </a:lnTo>
                <a:lnTo>
                  <a:pt x="299" y="132"/>
                </a:lnTo>
                <a:lnTo>
                  <a:pt x="300" y="130"/>
                </a:lnTo>
                <a:lnTo>
                  <a:pt x="300" y="130"/>
                </a:lnTo>
                <a:lnTo>
                  <a:pt x="300" y="129"/>
                </a:lnTo>
                <a:lnTo>
                  <a:pt x="299" y="125"/>
                </a:lnTo>
                <a:lnTo>
                  <a:pt x="295" y="118"/>
                </a:lnTo>
                <a:lnTo>
                  <a:pt x="290" y="110"/>
                </a:lnTo>
                <a:lnTo>
                  <a:pt x="289" y="106"/>
                </a:lnTo>
                <a:lnTo>
                  <a:pt x="289" y="103"/>
                </a:lnTo>
                <a:lnTo>
                  <a:pt x="289" y="103"/>
                </a:lnTo>
                <a:lnTo>
                  <a:pt x="289" y="96"/>
                </a:lnTo>
                <a:lnTo>
                  <a:pt x="292" y="84"/>
                </a:lnTo>
                <a:lnTo>
                  <a:pt x="292" y="84"/>
                </a:lnTo>
                <a:lnTo>
                  <a:pt x="294" y="77"/>
                </a:lnTo>
                <a:lnTo>
                  <a:pt x="296" y="72"/>
                </a:lnTo>
                <a:lnTo>
                  <a:pt x="298" y="68"/>
                </a:lnTo>
                <a:lnTo>
                  <a:pt x="300" y="57"/>
                </a:lnTo>
                <a:lnTo>
                  <a:pt x="300" y="57"/>
                </a:lnTo>
                <a:lnTo>
                  <a:pt x="300" y="50"/>
                </a:lnTo>
                <a:lnTo>
                  <a:pt x="299" y="43"/>
                </a:lnTo>
                <a:lnTo>
                  <a:pt x="296" y="37"/>
                </a:lnTo>
                <a:lnTo>
                  <a:pt x="292" y="31"/>
                </a:lnTo>
                <a:lnTo>
                  <a:pt x="287" y="26"/>
                </a:lnTo>
                <a:lnTo>
                  <a:pt x="281" y="22"/>
                </a:lnTo>
                <a:lnTo>
                  <a:pt x="274" y="17"/>
                </a:lnTo>
                <a:lnTo>
                  <a:pt x="267" y="13"/>
                </a:lnTo>
                <a:lnTo>
                  <a:pt x="267" y="13"/>
                </a:lnTo>
                <a:lnTo>
                  <a:pt x="260" y="10"/>
                </a:lnTo>
                <a:lnTo>
                  <a:pt x="252" y="7"/>
                </a:lnTo>
                <a:lnTo>
                  <a:pt x="234" y="3"/>
                </a:lnTo>
                <a:lnTo>
                  <a:pt x="220" y="2"/>
                </a:lnTo>
                <a:lnTo>
                  <a:pt x="214" y="2"/>
                </a:lnTo>
                <a:lnTo>
                  <a:pt x="210" y="3"/>
                </a:lnTo>
                <a:lnTo>
                  <a:pt x="210" y="3"/>
                </a:lnTo>
                <a:lnTo>
                  <a:pt x="207" y="3"/>
                </a:lnTo>
                <a:lnTo>
                  <a:pt x="202" y="3"/>
                </a:lnTo>
                <a:lnTo>
                  <a:pt x="190" y="0"/>
                </a:lnTo>
                <a:lnTo>
                  <a:pt x="183" y="0"/>
                </a:lnTo>
                <a:lnTo>
                  <a:pt x="175" y="0"/>
                </a:lnTo>
                <a:lnTo>
                  <a:pt x="168" y="2"/>
                </a:lnTo>
                <a:lnTo>
                  <a:pt x="161" y="5"/>
                </a:lnTo>
                <a:lnTo>
                  <a:pt x="161" y="5"/>
                </a:lnTo>
                <a:lnTo>
                  <a:pt x="154" y="10"/>
                </a:lnTo>
                <a:lnTo>
                  <a:pt x="147" y="16"/>
                </a:lnTo>
                <a:lnTo>
                  <a:pt x="138" y="22"/>
                </a:lnTo>
                <a:lnTo>
                  <a:pt x="130" y="30"/>
                </a:lnTo>
                <a:lnTo>
                  <a:pt x="123" y="39"/>
                </a:lnTo>
                <a:lnTo>
                  <a:pt x="118" y="49"/>
                </a:lnTo>
                <a:lnTo>
                  <a:pt x="114" y="59"/>
                </a:lnTo>
                <a:lnTo>
                  <a:pt x="112" y="70"/>
                </a:lnTo>
                <a:lnTo>
                  <a:pt x="112" y="70"/>
                </a:lnTo>
                <a:lnTo>
                  <a:pt x="110" y="114"/>
                </a:lnTo>
                <a:lnTo>
                  <a:pt x="108" y="129"/>
                </a:lnTo>
                <a:lnTo>
                  <a:pt x="107" y="135"/>
                </a:lnTo>
                <a:lnTo>
                  <a:pt x="104" y="138"/>
                </a:lnTo>
                <a:lnTo>
                  <a:pt x="104" y="138"/>
                </a:lnTo>
                <a:lnTo>
                  <a:pt x="97" y="144"/>
                </a:lnTo>
                <a:lnTo>
                  <a:pt x="89" y="149"/>
                </a:lnTo>
                <a:lnTo>
                  <a:pt x="79" y="152"/>
                </a:lnTo>
                <a:lnTo>
                  <a:pt x="90" y="155"/>
                </a:lnTo>
                <a:lnTo>
                  <a:pt x="85" y="167"/>
                </a:lnTo>
                <a:lnTo>
                  <a:pt x="101" y="171"/>
                </a:lnTo>
                <a:lnTo>
                  <a:pt x="101" y="171"/>
                </a:lnTo>
                <a:lnTo>
                  <a:pt x="99" y="174"/>
                </a:lnTo>
                <a:lnTo>
                  <a:pt x="96" y="180"/>
                </a:lnTo>
                <a:lnTo>
                  <a:pt x="94" y="184"/>
                </a:lnTo>
                <a:lnTo>
                  <a:pt x="92" y="189"/>
                </a:lnTo>
                <a:lnTo>
                  <a:pt x="92" y="195"/>
                </a:lnTo>
                <a:lnTo>
                  <a:pt x="94" y="202"/>
                </a:lnTo>
                <a:lnTo>
                  <a:pt x="94" y="202"/>
                </a:lnTo>
                <a:lnTo>
                  <a:pt x="95" y="208"/>
                </a:lnTo>
                <a:lnTo>
                  <a:pt x="97" y="215"/>
                </a:lnTo>
                <a:lnTo>
                  <a:pt x="104" y="224"/>
                </a:lnTo>
                <a:lnTo>
                  <a:pt x="110" y="231"/>
                </a:lnTo>
                <a:lnTo>
                  <a:pt x="112" y="235"/>
                </a:lnTo>
                <a:lnTo>
                  <a:pt x="112" y="235"/>
                </a:lnTo>
                <a:close/>
                <a:moveTo>
                  <a:pt x="321" y="434"/>
                </a:moveTo>
                <a:lnTo>
                  <a:pt x="321" y="434"/>
                </a:lnTo>
                <a:lnTo>
                  <a:pt x="359" y="441"/>
                </a:lnTo>
                <a:lnTo>
                  <a:pt x="385" y="447"/>
                </a:lnTo>
                <a:lnTo>
                  <a:pt x="398" y="451"/>
                </a:lnTo>
                <a:lnTo>
                  <a:pt x="398" y="451"/>
                </a:lnTo>
                <a:lnTo>
                  <a:pt x="417" y="461"/>
                </a:lnTo>
                <a:lnTo>
                  <a:pt x="417" y="461"/>
                </a:lnTo>
                <a:lnTo>
                  <a:pt x="410" y="461"/>
                </a:lnTo>
                <a:lnTo>
                  <a:pt x="406" y="463"/>
                </a:lnTo>
                <a:lnTo>
                  <a:pt x="405" y="465"/>
                </a:lnTo>
                <a:lnTo>
                  <a:pt x="406" y="466"/>
                </a:lnTo>
                <a:lnTo>
                  <a:pt x="406" y="466"/>
                </a:lnTo>
                <a:lnTo>
                  <a:pt x="410" y="468"/>
                </a:lnTo>
                <a:lnTo>
                  <a:pt x="414" y="471"/>
                </a:lnTo>
                <a:lnTo>
                  <a:pt x="430" y="476"/>
                </a:lnTo>
                <a:lnTo>
                  <a:pt x="445" y="480"/>
                </a:lnTo>
                <a:lnTo>
                  <a:pt x="452" y="484"/>
                </a:lnTo>
                <a:lnTo>
                  <a:pt x="458" y="488"/>
                </a:lnTo>
                <a:lnTo>
                  <a:pt x="458" y="488"/>
                </a:lnTo>
                <a:lnTo>
                  <a:pt x="466" y="498"/>
                </a:lnTo>
                <a:lnTo>
                  <a:pt x="472" y="505"/>
                </a:lnTo>
                <a:lnTo>
                  <a:pt x="477" y="513"/>
                </a:lnTo>
                <a:lnTo>
                  <a:pt x="477" y="513"/>
                </a:lnTo>
                <a:lnTo>
                  <a:pt x="478" y="519"/>
                </a:lnTo>
                <a:lnTo>
                  <a:pt x="480" y="525"/>
                </a:lnTo>
                <a:lnTo>
                  <a:pt x="483" y="530"/>
                </a:lnTo>
                <a:lnTo>
                  <a:pt x="483" y="530"/>
                </a:lnTo>
                <a:lnTo>
                  <a:pt x="486" y="538"/>
                </a:lnTo>
                <a:lnTo>
                  <a:pt x="491" y="546"/>
                </a:lnTo>
                <a:lnTo>
                  <a:pt x="491" y="546"/>
                </a:lnTo>
                <a:lnTo>
                  <a:pt x="492" y="546"/>
                </a:lnTo>
                <a:lnTo>
                  <a:pt x="493" y="546"/>
                </a:lnTo>
                <a:lnTo>
                  <a:pt x="496" y="542"/>
                </a:lnTo>
                <a:lnTo>
                  <a:pt x="499" y="534"/>
                </a:lnTo>
                <a:lnTo>
                  <a:pt x="531" y="571"/>
                </a:lnTo>
                <a:lnTo>
                  <a:pt x="531" y="571"/>
                </a:lnTo>
                <a:lnTo>
                  <a:pt x="491" y="557"/>
                </a:lnTo>
                <a:lnTo>
                  <a:pt x="491" y="557"/>
                </a:lnTo>
                <a:lnTo>
                  <a:pt x="480" y="552"/>
                </a:lnTo>
                <a:lnTo>
                  <a:pt x="471" y="549"/>
                </a:lnTo>
                <a:lnTo>
                  <a:pt x="458" y="545"/>
                </a:lnTo>
                <a:lnTo>
                  <a:pt x="436" y="543"/>
                </a:lnTo>
                <a:lnTo>
                  <a:pt x="436" y="543"/>
                </a:lnTo>
                <a:lnTo>
                  <a:pt x="406" y="542"/>
                </a:lnTo>
                <a:lnTo>
                  <a:pt x="374" y="542"/>
                </a:lnTo>
                <a:lnTo>
                  <a:pt x="341" y="543"/>
                </a:lnTo>
                <a:lnTo>
                  <a:pt x="341" y="543"/>
                </a:lnTo>
                <a:lnTo>
                  <a:pt x="342" y="542"/>
                </a:lnTo>
                <a:lnTo>
                  <a:pt x="344" y="539"/>
                </a:lnTo>
                <a:lnTo>
                  <a:pt x="345" y="533"/>
                </a:lnTo>
                <a:lnTo>
                  <a:pt x="345" y="529"/>
                </a:lnTo>
                <a:lnTo>
                  <a:pt x="344" y="524"/>
                </a:lnTo>
                <a:lnTo>
                  <a:pt x="344" y="524"/>
                </a:lnTo>
                <a:lnTo>
                  <a:pt x="340" y="516"/>
                </a:lnTo>
                <a:lnTo>
                  <a:pt x="336" y="511"/>
                </a:lnTo>
                <a:lnTo>
                  <a:pt x="334" y="507"/>
                </a:lnTo>
                <a:lnTo>
                  <a:pt x="329" y="505"/>
                </a:lnTo>
                <a:lnTo>
                  <a:pt x="329" y="505"/>
                </a:lnTo>
                <a:lnTo>
                  <a:pt x="325" y="503"/>
                </a:lnTo>
                <a:lnTo>
                  <a:pt x="319" y="501"/>
                </a:lnTo>
                <a:lnTo>
                  <a:pt x="315" y="499"/>
                </a:lnTo>
                <a:lnTo>
                  <a:pt x="314" y="498"/>
                </a:lnTo>
                <a:lnTo>
                  <a:pt x="314" y="497"/>
                </a:lnTo>
                <a:lnTo>
                  <a:pt x="314" y="497"/>
                </a:lnTo>
                <a:lnTo>
                  <a:pt x="313" y="493"/>
                </a:lnTo>
                <a:lnTo>
                  <a:pt x="313" y="487"/>
                </a:lnTo>
                <a:lnTo>
                  <a:pt x="312" y="481"/>
                </a:lnTo>
                <a:lnTo>
                  <a:pt x="314" y="474"/>
                </a:lnTo>
                <a:lnTo>
                  <a:pt x="314" y="474"/>
                </a:lnTo>
                <a:lnTo>
                  <a:pt x="318" y="461"/>
                </a:lnTo>
                <a:lnTo>
                  <a:pt x="319" y="455"/>
                </a:lnTo>
                <a:lnTo>
                  <a:pt x="316" y="447"/>
                </a:lnTo>
                <a:lnTo>
                  <a:pt x="321" y="434"/>
                </a:lnTo>
                <a:close/>
                <a:moveTo>
                  <a:pt x="314" y="603"/>
                </a:moveTo>
                <a:lnTo>
                  <a:pt x="314" y="578"/>
                </a:lnTo>
                <a:lnTo>
                  <a:pt x="314" y="578"/>
                </a:lnTo>
                <a:lnTo>
                  <a:pt x="319" y="591"/>
                </a:lnTo>
                <a:lnTo>
                  <a:pt x="324" y="602"/>
                </a:lnTo>
                <a:lnTo>
                  <a:pt x="327" y="611"/>
                </a:lnTo>
                <a:lnTo>
                  <a:pt x="327" y="611"/>
                </a:lnTo>
                <a:lnTo>
                  <a:pt x="328" y="618"/>
                </a:lnTo>
                <a:lnTo>
                  <a:pt x="327" y="624"/>
                </a:lnTo>
                <a:lnTo>
                  <a:pt x="325" y="634"/>
                </a:lnTo>
                <a:lnTo>
                  <a:pt x="325" y="634"/>
                </a:lnTo>
                <a:lnTo>
                  <a:pt x="325" y="644"/>
                </a:lnTo>
                <a:lnTo>
                  <a:pt x="326" y="662"/>
                </a:lnTo>
                <a:lnTo>
                  <a:pt x="329" y="694"/>
                </a:lnTo>
                <a:lnTo>
                  <a:pt x="329" y="694"/>
                </a:lnTo>
                <a:lnTo>
                  <a:pt x="332" y="715"/>
                </a:lnTo>
                <a:lnTo>
                  <a:pt x="334" y="727"/>
                </a:lnTo>
                <a:lnTo>
                  <a:pt x="335" y="733"/>
                </a:lnTo>
                <a:lnTo>
                  <a:pt x="338" y="737"/>
                </a:lnTo>
                <a:lnTo>
                  <a:pt x="338" y="737"/>
                </a:lnTo>
                <a:lnTo>
                  <a:pt x="345" y="747"/>
                </a:lnTo>
                <a:lnTo>
                  <a:pt x="353" y="755"/>
                </a:lnTo>
                <a:lnTo>
                  <a:pt x="362" y="764"/>
                </a:lnTo>
                <a:lnTo>
                  <a:pt x="362" y="764"/>
                </a:lnTo>
                <a:lnTo>
                  <a:pt x="367" y="788"/>
                </a:lnTo>
                <a:lnTo>
                  <a:pt x="373" y="807"/>
                </a:lnTo>
                <a:lnTo>
                  <a:pt x="375" y="815"/>
                </a:lnTo>
                <a:lnTo>
                  <a:pt x="379" y="822"/>
                </a:lnTo>
                <a:lnTo>
                  <a:pt x="379" y="822"/>
                </a:lnTo>
                <a:lnTo>
                  <a:pt x="390" y="836"/>
                </a:lnTo>
                <a:lnTo>
                  <a:pt x="406" y="856"/>
                </a:lnTo>
                <a:lnTo>
                  <a:pt x="423" y="875"/>
                </a:lnTo>
                <a:lnTo>
                  <a:pt x="433" y="887"/>
                </a:lnTo>
                <a:lnTo>
                  <a:pt x="433" y="887"/>
                </a:lnTo>
                <a:lnTo>
                  <a:pt x="436" y="891"/>
                </a:lnTo>
                <a:lnTo>
                  <a:pt x="437" y="895"/>
                </a:lnTo>
                <a:lnTo>
                  <a:pt x="437" y="902"/>
                </a:lnTo>
                <a:lnTo>
                  <a:pt x="437" y="908"/>
                </a:lnTo>
                <a:lnTo>
                  <a:pt x="437" y="911"/>
                </a:lnTo>
                <a:lnTo>
                  <a:pt x="439" y="912"/>
                </a:lnTo>
                <a:lnTo>
                  <a:pt x="439" y="912"/>
                </a:lnTo>
                <a:lnTo>
                  <a:pt x="441" y="913"/>
                </a:lnTo>
                <a:lnTo>
                  <a:pt x="447" y="912"/>
                </a:lnTo>
                <a:lnTo>
                  <a:pt x="460" y="908"/>
                </a:lnTo>
                <a:lnTo>
                  <a:pt x="477" y="901"/>
                </a:lnTo>
                <a:lnTo>
                  <a:pt x="531" y="901"/>
                </a:lnTo>
                <a:lnTo>
                  <a:pt x="531" y="966"/>
                </a:lnTo>
                <a:lnTo>
                  <a:pt x="506" y="970"/>
                </a:lnTo>
                <a:lnTo>
                  <a:pt x="487" y="964"/>
                </a:lnTo>
                <a:lnTo>
                  <a:pt x="479" y="966"/>
                </a:lnTo>
                <a:lnTo>
                  <a:pt x="487" y="1084"/>
                </a:lnTo>
                <a:lnTo>
                  <a:pt x="439" y="1161"/>
                </a:lnTo>
                <a:lnTo>
                  <a:pt x="439" y="1161"/>
                </a:lnTo>
                <a:lnTo>
                  <a:pt x="432" y="1159"/>
                </a:lnTo>
                <a:lnTo>
                  <a:pt x="426" y="1159"/>
                </a:lnTo>
                <a:lnTo>
                  <a:pt x="420" y="1161"/>
                </a:lnTo>
                <a:lnTo>
                  <a:pt x="420" y="1161"/>
                </a:lnTo>
                <a:lnTo>
                  <a:pt x="414" y="1164"/>
                </a:lnTo>
                <a:lnTo>
                  <a:pt x="408" y="1169"/>
                </a:lnTo>
                <a:lnTo>
                  <a:pt x="404" y="1175"/>
                </a:lnTo>
                <a:lnTo>
                  <a:pt x="404" y="1175"/>
                </a:lnTo>
                <a:lnTo>
                  <a:pt x="400" y="1174"/>
                </a:lnTo>
                <a:lnTo>
                  <a:pt x="392" y="1172"/>
                </a:lnTo>
                <a:lnTo>
                  <a:pt x="386" y="1172"/>
                </a:lnTo>
                <a:lnTo>
                  <a:pt x="379" y="1174"/>
                </a:lnTo>
                <a:lnTo>
                  <a:pt x="372" y="1176"/>
                </a:lnTo>
                <a:lnTo>
                  <a:pt x="365" y="1179"/>
                </a:lnTo>
                <a:lnTo>
                  <a:pt x="365" y="1179"/>
                </a:lnTo>
                <a:lnTo>
                  <a:pt x="359" y="1185"/>
                </a:lnTo>
                <a:lnTo>
                  <a:pt x="354" y="1192"/>
                </a:lnTo>
                <a:lnTo>
                  <a:pt x="351" y="1199"/>
                </a:lnTo>
                <a:lnTo>
                  <a:pt x="348" y="1208"/>
                </a:lnTo>
                <a:lnTo>
                  <a:pt x="347" y="1221"/>
                </a:lnTo>
                <a:lnTo>
                  <a:pt x="346" y="1227"/>
                </a:lnTo>
                <a:lnTo>
                  <a:pt x="346" y="1227"/>
                </a:lnTo>
                <a:lnTo>
                  <a:pt x="339" y="1227"/>
                </a:lnTo>
                <a:lnTo>
                  <a:pt x="331" y="1224"/>
                </a:lnTo>
                <a:lnTo>
                  <a:pt x="321" y="1221"/>
                </a:lnTo>
                <a:lnTo>
                  <a:pt x="283" y="1198"/>
                </a:lnTo>
                <a:lnTo>
                  <a:pt x="283" y="1198"/>
                </a:lnTo>
                <a:lnTo>
                  <a:pt x="282" y="1197"/>
                </a:lnTo>
                <a:lnTo>
                  <a:pt x="281" y="1191"/>
                </a:lnTo>
                <a:lnTo>
                  <a:pt x="281" y="1191"/>
                </a:lnTo>
                <a:lnTo>
                  <a:pt x="279" y="1188"/>
                </a:lnTo>
                <a:lnTo>
                  <a:pt x="275" y="1184"/>
                </a:lnTo>
                <a:lnTo>
                  <a:pt x="265" y="1177"/>
                </a:lnTo>
                <a:lnTo>
                  <a:pt x="253" y="1170"/>
                </a:lnTo>
                <a:lnTo>
                  <a:pt x="248" y="1166"/>
                </a:lnTo>
                <a:lnTo>
                  <a:pt x="246" y="1163"/>
                </a:lnTo>
                <a:lnTo>
                  <a:pt x="246" y="1163"/>
                </a:lnTo>
                <a:lnTo>
                  <a:pt x="244" y="1158"/>
                </a:lnTo>
                <a:lnTo>
                  <a:pt x="244" y="1155"/>
                </a:lnTo>
                <a:lnTo>
                  <a:pt x="246" y="1150"/>
                </a:lnTo>
                <a:lnTo>
                  <a:pt x="246" y="1144"/>
                </a:lnTo>
                <a:lnTo>
                  <a:pt x="246" y="1144"/>
                </a:lnTo>
                <a:lnTo>
                  <a:pt x="246" y="1133"/>
                </a:lnTo>
                <a:lnTo>
                  <a:pt x="246" y="1119"/>
                </a:lnTo>
                <a:lnTo>
                  <a:pt x="246" y="1119"/>
                </a:lnTo>
                <a:lnTo>
                  <a:pt x="246" y="1051"/>
                </a:lnTo>
                <a:lnTo>
                  <a:pt x="247" y="1008"/>
                </a:lnTo>
                <a:lnTo>
                  <a:pt x="248" y="982"/>
                </a:lnTo>
                <a:lnTo>
                  <a:pt x="248" y="982"/>
                </a:lnTo>
                <a:lnTo>
                  <a:pt x="254" y="952"/>
                </a:lnTo>
                <a:lnTo>
                  <a:pt x="257" y="935"/>
                </a:lnTo>
                <a:lnTo>
                  <a:pt x="262" y="922"/>
                </a:lnTo>
                <a:lnTo>
                  <a:pt x="262" y="922"/>
                </a:lnTo>
                <a:lnTo>
                  <a:pt x="265" y="913"/>
                </a:lnTo>
                <a:lnTo>
                  <a:pt x="266" y="904"/>
                </a:lnTo>
                <a:lnTo>
                  <a:pt x="267" y="882"/>
                </a:lnTo>
                <a:lnTo>
                  <a:pt x="267" y="882"/>
                </a:lnTo>
                <a:lnTo>
                  <a:pt x="268" y="870"/>
                </a:lnTo>
                <a:lnTo>
                  <a:pt x="270" y="862"/>
                </a:lnTo>
                <a:lnTo>
                  <a:pt x="270" y="862"/>
                </a:lnTo>
                <a:lnTo>
                  <a:pt x="274" y="846"/>
                </a:lnTo>
                <a:lnTo>
                  <a:pt x="275" y="835"/>
                </a:lnTo>
                <a:lnTo>
                  <a:pt x="298" y="833"/>
                </a:lnTo>
                <a:lnTo>
                  <a:pt x="298" y="833"/>
                </a:lnTo>
                <a:lnTo>
                  <a:pt x="298" y="815"/>
                </a:lnTo>
                <a:lnTo>
                  <a:pt x="298" y="781"/>
                </a:lnTo>
                <a:lnTo>
                  <a:pt x="298" y="781"/>
                </a:lnTo>
                <a:lnTo>
                  <a:pt x="298" y="767"/>
                </a:lnTo>
                <a:lnTo>
                  <a:pt x="300" y="743"/>
                </a:lnTo>
                <a:lnTo>
                  <a:pt x="305" y="683"/>
                </a:lnTo>
                <a:lnTo>
                  <a:pt x="314" y="603"/>
                </a:lnTo>
                <a:lnTo>
                  <a:pt x="314" y="603"/>
                </a:lnTo>
                <a:close/>
                <a:moveTo>
                  <a:pt x="548" y="899"/>
                </a:moveTo>
                <a:lnTo>
                  <a:pt x="548" y="899"/>
                </a:lnTo>
                <a:lnTo>
                  <a:pt x="549" y="898"/>
                </a:lnTo>
                <a:lnTo>
                  <a:pt x="551" y="899"/>
                </a:lnTo>
                <a:lnTo>
                  <a:pt x="558" y="902"/>
                </a:lnTo>
                <a:lnTo>
                  <a:pt x="570" y="909"/>
                </a:lnTo>
                <a:lnTo>
                  <a:pt x="570" y="922"/>
                </a:lnTo>
                <a:lnTo>
                  <a:pt x="550" y="959"/>
                </a:lnTo>
                <a:lnTo>
                  <a:pt x="542" y="959"/>
                </a:lnTo>
                <a:lnTo>
                  <a:pt x="542" y="959"/>
                </a:lnTo>
                <a:lnTo>
                  <a:pt x="548" y="899"/>
                </a:lnTo>
                <a:lnTo>
                  <a:pt x="548" y="899"/>
                </a:lnTo>
                <a:close/>
                <a:moveTo>
                  <a:pt x="583" y="922"/>
                </a:moveTo>
                <a:lnTo>
                  <a:pt x="602" y="937"/>
                </a:lnTo>
                <a:lnTo>
                  <a:pt x="670" y="937"/>
                </a:lnTo>
                <a:lnTo>
                  <a:pt x="670" y="951"/>
                </a:lnTo>
                <a:lnTo>
                  <a:pt x="654" y="951"/>
                </a:lnTo>
                <a:lnTo>
                  <a:pt x="654" y="961"/>
                </a:lnTo>
                <a:lnTo>
                  <a:pt x="687" y="970"/>
                </a:lnTo>
                <a:lnTo>
                  <a:pt x="681" y="980"/>
                </a:lnTo>
                <a:lnTo>
                  <a:pt x="627" y="974"/>
                </a:lnTo>
                <a:lnTo>
                  <a:pt x="621" y="951"/>
                </a:lnTo>
                <a:lnTo>
                  <a:pt x="621" y="951"/>
                </a:lnTo>
                <a:lnTo>
                  <a:pt x="618" y="949"/>
                </a:lnTo>
                <a:lnTo>
                  <a:pt x="617" y="949"/>
                </a:lnTo>
                <a:lnTo>
                  <a:pt x="616" y="951"/>
                </a:lnTo>
                <a:lnTo>
                  <a:pt x="616" y="951"/>
                </a:lnTo>
                <a:lnTo>
                  <a:pt x="610" y="952"/>
                </a:lnTo>
                <a:lnTo>
                  <a:pt x="597" y="955"/>
                </a:lnTo>
                <a:lnTo>
                  <a:pt x="583" y="958"/>
                </a:lnTo>
                <a:lnTo>
                  <a:pt x="572" y="959"/>
                </a:lnTo>
                <a:lnTo>
                  <a:pt x="572" y="959"/>
                </a:lnTo>
                <a:lnTo>
                  <a:pt x="568" y="958"/>
                </a:lnTo>
                <a:lnTo>
                  <a:pt x="568" y="958"/>
                </a:lnTo>
                <a:lnTo>
                  <a:pt x="566" y="955"/>
                </a:lnTo>
                <a:lnTo>
                  <a:pt x="566" y="955"/>
                </a:lnTo>
                <a:lnTo>
                  <a:pt x="566" y="953"/>
                </a:lnTo>
                <a:lnTo>
                  <a:pt x="568" y="949"/>
                </a:lnTo>
                <a:lnTo>
                  <a:pt x="574" y="938"/>
                </a:lnTo>
                <a:lnTo>
                  <a:pt x="583" y="922"/>
                </a:lnTo>
                <a:lnTo>
                  <a:pt x="583" y="922"/>
                </a:lnTo>
                <a:close/>
                <a:moveTo>
                  <a:pt x="861" y="945"/>
                </a:moveTo>
                <a:lnTo>
                  <a:pt x="861" y="939"/>
                </a:lnTo>
                <a:lnTo>
                  <a:pt x="870" y="937"/>
                </a:lnTo>
                <a:lnTo>
                  <a:pt x="870" y="937"/>
                </a:lnTo>
                <a:lnTo>
                  <a:pt x="907" y="1017"/>
                </a:lnTo>
                <a:lnTo>
                  <a:pt x="947" y="1098"/>
                </a:lnTo>
                <a:lnTo>
                  <a:pt x="947" y="1098"/>
                </a:lnTo>
                <a:lnTo>
                  <a:pt x="949" y="1100"/>
                </a:lnTo>
                <a:lnTo>
                  <a:pt x="949" y="1105"/>
                </a:lnTo>
                <a:lnTo>
                  <a:pt x="947" y="1115"/>
                </a:lnTo>
                <a:lnTo>
                  <a:pt x="947" y="1115"/>
                </a:lnTo>
                <a:lnTo>
                  <a:pt x="946" y="1116"/>
                </a:lnTo>
                <a:lnTo>
                  <a:pt x="943" y="1118"/>
                </a:lnTo>
                <a:lnTo>
                  <a:pt x="931" y="1125"/>
                </a:lnTo>
                <a:lnTo>
                  <a:pt x="912" y="1133"/>
                </a:lnTo>
                <a:lnTo>
                  <a:pt x="891" y="1142"/>
                </a:lnTo>
                <a:lnTo>
                  <a:pt x="891" y="1142"/>
                </a:lnTo>
                <a:lnTo>
                  <a:pt x="878" y="1145"/>
                </a:lnTo>
                <a:lnTo>
                  <a:pt x="865" y="1148"/>
                </a:lnTo>
                <a:lnTo>
                  <a:pt x="837" y="1152"/>
                </a:lnTo>
                <a:lnTo>
                  <a:pt x="806" y="1155"/>
                </a:lnTo>
                <a:lnTo>
                  <a:pt x="799" y="1138"/>
                </a:lnTo>
                <a:lnTo>
                  <a:pt x="799" y="1138"/>
                </a:lnTo>
                <a:lnTo>
                  <a:pt x="828" y="1123"/>
                </a:lnTo>
                <a:lnTo>
                  <a:pt x="828" y="1123"/>
                </a:lnTo>
                <a:lnTo>
                  <a:pt x="832" y="1119"/>
                </a:lnTo>
                <a:lnTo>
                  <a:pt x="833" y="1115"/>
                </a:lnTo>
                <a:lnTo>
                  <a:pt x="834" y="1109"/>
                </a:lnTo>
                <a:lnTo>
                  <a:pt x="837" y="1100"/>
                </a:lnTo>
                <a:lnTo>
                  <a:pt x="837" y="1100"/>
                </a:lnTo>
                <a:lnTo>
                  <a:pt x="840" y="1089"/>
                </a:lnTo>
                <a:lnTo>
                  <a:pt x="844" y="1072"/>
                </a:lnTo>
                <a:lnTo>
                  <a:pt x="848" y="1053"/>
                </a:lnTo>
                <a:lnTo>
                  <a:pt x="850" y="1034"/>
                </a:lnTo>
                <a:lnTo>
                  <a:pt x="850" y="1034"/>
                </a:lnTo>
                <a:lnTo>
                  <a:pt x="852" y="1011"/>
                </a:lnTo>
                <a:lnTo>
                  <a:pt x="855" y="981"/>
                </a:lnTo>
                <a:lnTo>
                  <a:pt x="861" y="945"/>
                </a:lnTo>
                <a:lnTo>
                  <a:pt x="861" y="945"/>
                </a:lnTo>
                <a:close/>
                <a:moveTo>
                  <a:pt x="809" y="931"/>
                </a:moveTo>
                <a:lnTo>
                  <a:pt x="850" y="934"/>
                </a:lnTo>
                <a:lnTo>
                  <a:pt x="850" y="951"/>
                </a:lnTo>
                <a:lnTo>
                  <a:pt x="814" y="947"/>
                </a:lnTo>
                <a:lnTo>
                  <a:pt x="809" y="931"/>
                </a:lnTo>
                <a:close/>
                <a:moveTo>
                  <a:pt x="177" y="901"/>
                </a:moveTo>
                <a:lnTo>
                  <a:pt x="177" y="901"/>
                </a:lnTo>
                <a:lnTo>
                  <a:pt x="180" y="964"/>
                </a:lnTo>
                <a:lnTo>
                  <a:pt x="180" y="964"/>
                </a:lnTo>
                <a:lnTo>
                  <a:pt x="180" y="972"/>
                </a:lnTo>
                <a:lnTo>
                  <a:pt x="177" y="982"/>
                </a:lnTo>
                <a:lnTo>
                  <a:pt x="175" y="995"/>
                </a:lnTo>
                <a:lnTo>
                  <a:pt x="173" y="1011"/>
                </a:lnTo>
                <a:lnTo>
                  <a:pt x="173" y="1011"/>
                </a:lnTo>
                <a:lnTo>
                  <a:pt x="170" y="1038"/>
                </a:lnTo>
                <a:lnTo>
                  <a:pt x="169" y="1078"/>
                </a:lnTo>
                <a:lnTo>
                  <a:pt x="169" y="1138"/>
                </a:lnTo>
                <a:lnTo>
                  <a:pt x="169" y="1138"/>
                </a:lnTo>
                <a:lnTo>
                  <a:pt x="170" y="1143"/>
                </a:lnTo>
                <a:lnTo>
                  <a:pt x="171" y="1148"/>
                </a:lnTo>
                <a:lnTo>
                  <a:pt x="176" y="1155"/>
                </a:lnTo>
                <a:lnTo>
                  <a:pt x="181" y="1159"/>
                </a:lnTo>
                <a:lnTo>
                  <a:pt x="183" y="1161"/>
                </a:lnTo>
                <a:lnTo>
                  <a:pt x="177" y="1191"/>
                </a:lnTo>
                <a:lnTo>
                  <a:pt x="177" y="1191"/>
                </a:lnTo>
                <a:lnTo>
                  <a:pt x="175" y="1191"/>
                </a:lnTo>
                <a:lnTo>
                  <a:pt x="167" y="1194"/>
                </a:lnTo>
                <a:lnTo>
                  <a:pt x="167" y="1194"/>
                </a:lnTo>
                <a:lnTo>
                  <a:pt x="164" y="1195"/>
                </a:lnTo>
                <a:lnTo>
                  <a:pt x="163" y="1196"/>
                </a:lnTo>
                <a:lnTo>
                  <a:pt x="163" y="1199"/>
                </a:lnTo>
                <a:lnTo>
                  <a:pt x="163" y="1202"/>
                </a:lnTo>
                <a:lnTo>
                  <a:pt x="165" y="1208"/>
                </a:lnTo>
                <a:lnTo>
                  <a:pt x="167" y="1210"/>
                </a:lnTo>
                <a:lnTo>
                  <a:pt x="115" y="1183"/>
                </a:lnTo>
                <a:lnTo>
                  <a:pt x="115" y="1183"/>
                </a:lnTo>
                <a:lnTo>
                  <a:pt x="104" y="1169"/>
                </a:lnTo>
                <a:lnTo>
                  <a:pt x="96" y="1157"/>
                </a:lnTo>
                <a:lnTo>
                  <a:pt x="94" y="1153"/>
                </a:lnTo>
                <a:lnTo>
                  <a:pt x="94" y="1150"/>
                </a:lnTo>
                <a:lnTo>
                  <a:pt x="94" y="1150"/>
                </a:lnTo>
                <a:lnTo>
                  <a:pt x="94" y="1142"/>
                </a:lnTo>
                <a:lnTo>
                  <a:pt x="96" y="1128"/>
                </a:lnTo>
                <a:lnTo>
                  <a:pt x="96" y="1128"/>
                </a:lnTo>
                <a:lnTo>
                  <a:pt x="96" y="1118"/>
                </a:lnTo>
                <a:lnTo>
                  <a:pt x="95" y="1111"/>
                </a:lnTo>
                <a:lnTo>
                  <a:pt x="94" y="1105"/>
                </a:lnTo>
                <a:lnTo>
                  <a:pt x="94" y="1098"/>
                </a:lnTo>
                <a:lnTo>
                  <a:pt x="94" y="1098"/>
                </a:lnTo>
                <a:lnTo>
                  <a:pt x="94" y="1092"/>
                </a:lnTo>
                <a:lnTo>
                  <a:pt x="96" y="1084"/>
                </a:lnTo>
                <a:lnTo>
                  <a:pt x="104" y="1063"/>
                </a:lnTo>
                <a:lnTo>
                  <a:pt x="117" y="1026"/>
                </a:lnTo>
                <a:lnTo>
                  <a:pt x="117" y="1026"/>
                </a:lnTo>
                <a:lnTo>
                  <a:pt x="122" y="1013"/>
                </a:lnTo>
                <a:lnTo>
                  <a:pt x="125" y="997"/>
                </a:lnTo>
                <a:lnTo>
                  <a:pt x="134" y="964"/>
                </a:lnTo>
                <a:lnTo>
                  <a:pt x="134" y="964"/>
                </a:lnTo>
                <a:lnTo>
                  <a:pt x="137" y="957"/>
                </a:lnTo>
                <a:lnTo>
                  <a:pt x="143" y="947"/>
                </a:lnTo>
                <a:lnTo>
                  <a:pt x="157" y="927"/>
                </a:lnTo>
                <a:lnTo>
                  <a:pt x="177" y="901"/>
                </a:lnTo>
                <a:lnTo>
                  <a:pt x="177" y="9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855DF6B8-7E3F-4589-9BF5-F1F53B69E923}"/>
              </a:ext>
            </a:extLst>
          </p:cNvPr>
          <p:cNvSpPr>
            <a:spLocks noEditPoints="1"/>
          </p:cNvSpPr>
          <p:nvPr/>
        </p:nvSpPr>
        <p:spPr bwMode="auto">
          <a:xfrm>
            <a:off x="2793611" y="4600321"/>
            <a:ext cx="583362" cy="1736645"/>
          </a:xfrm>
          <a:custGeom>
            <a:avLst/>
            <a:gdLst>
              <a:gd name="T0" fmla="*/ 26 w 434"/>
              <a:gd name="T1" fmla="*/ 816 h 1292"/>
              <a:gd name="T2" fmla="*/ 95 w 434"/>
              <a:gd name="T3" fmla="*/ 840 h 1292"/>
              <a:gd name="T4" fmla="*/ 97 w 434"/>
              <a:gd name="T5" fmla="*/ 1027 h 1292"/>
              <a:gd name="T6" fmla="*/ 65 w 434"/>
              <a:gd name="T7" fmla="*/ 1090 h 1292"/>
              <a:gd name="T8" fmla="*/ 40 w 434"/>
              <a:gd name="T9" fmla="*/ 1073 h 1292"/>
              <a:gd name="T10" fmla="*/ 27 w 434"/>
              <a:gd name="T11" fmla="*/ 1197 h 1292"/>
              <a:gd name="T12" fmla="*/ 52 w 434"/>
              <a:gd name="T13" fmla="*/ 1231 h 1292"/>
              <a:gd name="T14" fmla="*/ 67 w 434"/>
              <a:gd name="T15" fmla="*/ 1187 h 1292"/>
              <a:gd name="T16" fmla="*/ 117 w 434"/>
              <a:gd name="T17" fmla="*/ 1166 h 1292"/>
              <a:gd name="T18" fmla="*/ 116 w 434"/>
              <a:gd name="T19" fmla="*/ 1186 h 1292"/>
              <a:gd name="T20" fmla="*/ 78 w 434"/>
              <a:gd name="T21" fmla="*/ 1235 h 1292"/>
              <a:gd name="T22" fmla="*/ 155 w 434"/>
              <a:gd name="T23" fmla="*/ 1251 h 1292"/>
              <a:gd name="T24" fmla="*/ 198 w 434"/>
              <a:gd name="T25" fmla="*/ 1213 h 1292"/>
              <a:gd name="T26" fmla="*/ 197 w 434"/>
              <a:gd name="T27" fmla="*/ 1181 h 1292"/>
              <a:gd name="T28" fmla="*/ 228 w 434"/>
              <a:gd name="T29" fmla="*/ 1127 h 1292"/>
              <a:gd name="T30" fmla="*/ 209 w 434"/>
              <a:gd name="T31" fmla="*/ 1190 h 1292"/>
              <a:gd name="T32" fmla="*/ 213 w 434"/>
              <a:gd name="T33" fmla="*/ 1264 h 1292"/>
              <a:gd name="T34" fmla="*/ 241 w 434"/>
              <a:gd name="T35" fmla="*/ 1292 h 1292"/>
              <a:gd name="T36" fmla="*/ 296 w 434"/>
              <a:gd name="T37" fmla="*/ 1277 h 1292"/>
              <a:gd name="T38" fmla="*/ 293 w 434"/>
              <a:gd name="T39" fmla="*/ 1222 h 1292"/>
              <a:gd name="T40" fmla="*/ 306 w 434"/>
              <a:gd name="T41" fmla="*/ 1178 h 1292"/>
              <a:gd name="T42" fmla="*/ 303 w 434"/>
              <a:gd name="T43" fmla="*/ 1156 h 1292"/>
              <a:gd name="T44" fmla="*/ 356 w 434"/>
              <a:gd name="T45" fmla="*/ 1172 h 1292"/>
              <a:gd name="T46" fmla="*/ 380 w 434"/>
              <a:gd name="T47" fmla="*/ 1218 h 1292"/>
              <a:gd name="T48" fmla="*/ 408 w 434"/>
              <a:gd name="T49" fmla="*/ 1211 h 1292"/>
              <a:gd name="T50" fmla="*/ 414 w 434"/>
              <a:gd name="T51" fmla="*/ 1144 h 1292"/>
              <a:gd name="T52" fmla="*/ 408 w 434"/>
              <a:gd name="T53" fmla="*/ 1105 h 1292"/>
              <a:gd name="T54" fmla="*/ 387 w 434"/>
              <a:gd name="T55" fmla="*/ 1067 h 1292"/>
              <a:gd name="T56" fmla="*/ 345 w 434"/>
              <a:gd name="T57" fmla="*/ 1042 h 1292"/>
              <a:gd name="T58" fmla="*/ 360 w 434"/>
              <a:gd name="T59" fmla="*/ 1012 h 1292"/>
              <a:gd name="T60" fmla="*/ 366 w 434"/>
              <a:gd name="T61" fmla="*/ 989 h 1292"/>
              <a:gd name="T62" fmla="*/ 356 w 434"/>
              <a:gd name="T63" fmla="*/ 959 h 1292"/>
              <a:gd name="T64" fmla="*/ 380 w 434"/>
              <a:gd name="T65" fmla="*/ 935 h 1292"/>
              <a:gd name="T66" fmla="*/ 379 w 434"/>
              <a:gd name="T67" fmla="*/ 865 h 1292"/>
              <a:gd name="T68" fmla="*/ 432 w 434"/>
              <a:gd name="T69" fmla="*/ 791 h 1292"/>
              <a:gd name="T70" fmla="*/ 406 w 434"/>
              <a:gd name="T71" fmla="*/ 630 h 1292"/>
              <a:gd name="T72" fmla="*/ 398 w 434"/>
              <a:gd name="T73" fmla="*/ 571 h 1292"/>
              <a:gd name="T74" fmla="*/ 372 w 434"/>
              <a:gd name="T75" fmla="*/ 513 h 1292"/>
              <a:gd name="T76" fmla="*/ 401 w 434"/>
              <a:gd name="T77" fmla="*/ 434 h 1292"/>
              <a:gd name="T78" fmla="*/ 379 w 434"/>
              <a:gd name="T79" fmla="*/ 261 h 1292"/>
              <a:gd name="T80" fmla="*/ 352 w 434"/>
              <a:gd name="T81" fmla="*/ 213 h 1292"/>
              <a:gd name="T82" fmla="*/ 306 w 434"/>
              <a:gd name="T83" fmla="*/ 169 h 1292"/>
              <a:gd name="T84" fmla="*/ 287 w 434"/>
              <a:gd name="T85" fmla="*/ 81 h 1292"/>
              <a:gd name="T86" fmla="*/ 241 w 434"/>
              <a:gd name="T87" fmla="*/ 7 h 1292"/>
              <a:gd name="T88" fmla="*/ 184 w 434"/>
              <a:gd name="T89" fmla="*/ 0 h 1292"/>
              <a:gd name="T90" fmla="*/ 134 w 434"/>
              <a:gd name="T91" fmla="*/ 45 h 1292"/>
              <a:gd name="T92" fmla="*/ 119 w 434"/>
              <a:gd name="T93" fmla="*/ 165 h 1292"/>
              <a:gd name="T94" fmla="*/ 97 w 434"/>
              <a:gd name="T95" fmla="*/ 184 h 1292"/>
              <a:gd name="T96" fmla="*/ 66 w 434"/>
              <a:gd name="T97" fmla="*/ 231 h 1292"/>
              <a:gd name="T98" fmla="*/ 12 w 434"/>
              <a:gd name="T99" fmla="*/ 343 h 1292"/>
              <a:gd name="T100" fmla="*/ 5 w 434"/>
              <a:gd name="T101" fmla="*/ 485 h 1292"/>
              <a:gd name="T102" fmla="*/ 353 w 434"/>
              <a:gd name="T103" fmla="*/ 1127 h 1292"/>
              <a:gd name="T104" fmla="*/ 353 w 434"/>
              <a:gd name="T105" fmla="*/ 1124 h 1292"/>
              <a:gd name="T106" fmla="*/ 376 w 434"/>
              <a:gd name="T107" fmla="*/ 1095 h 1292"/>
              <a:gd name="T108" fmla="*/ 363 w 434"/>
              <a:gd name="T109" fmla="*/ 1119 h 1292"/>
              <a:gd name="T110" fmla="*/ 333 w 434"/>
              <a:gd name="T111" fmla="*/ 1121 h 1292"/>
              <a:gd name="T112" fmla="*/ 306 w 434"/>
              <a:gd name="T113" fmla="*/ 1147 h 1292"/>
              <a:gd name="T114" fmla="*/ 303 w 434"/>
              <a:gd name="T115" fmla="*/ 1125 h 1292"/>
              <a:gd name="T116" fmla="*/ 333 w 434"/>
              <a:gd name="T117" fmla="*/ 1127 h 1292"/>
              <a:gd name="T118" fmla="*/ 90 w 434"/>
              <a:gd name="T119" fmla="*/ 1133 h 1292"/>
              <a:gd name="T120" fmla="*/ 82 w 434"/>
              <a:gd name="T121" fmla="*/ 1151 h 1292"/>
              <a:gd name="T122" fmla="*/ 67 w 434"/>
              <a:gd name="T123" fmla="*/ 1098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4" h="1292">
                <a:moveTo>
                  <a:pt x="47" y="587"/>
                </a:moveTo>
                <a:lnTo>
                  <a:pt x="47" y="587"/>
                </a:lnTo>
                <a:lnTo>
                  <a:pt x="43" y="621"/>
                </a:lnTo>
                <a:lnTo>
                  <a:pt x="33" y="697"/>
                </a:lnTo>
                <a:lnTo>
                  <a:pt x="29" y="737"/>
                </a:lnTo>
                <a:lnTo>
                  <a:pt x="25" y="775"/>
                </a:lnTo>
                <a:lnTo>
                  <a:pt x="24" y="802"/>
                </a:lnTo>
                <a:lnTo>
                  <a:pt x="25" y="811"/>
                </a:lnTo>
                <a:lnTo>
                  <a:pt x="26" y="816"/>
                </a:lnTo>
                <a:lnTo>
                  <a:pt x="26" y="816"/>
                </a:lnTo>
                <a:lnTo>
                  <a:pt x="29" y="818"/>
                </a:lnTo>
                <a:lnTo>
                  <a:pt x="32" y="821"/>
                </a:lnTo>
                <a:lnTo>
                  <a:pt x="42" y="825"/>
                </a:lnTo>
                <a:lnTo>
                  <a:pt x="53" y="830"/>
                </a:lnTo>
                <a:lnTo>
                  <a:pt x="65" y="832"/>
                </a:lnTo>
                <a:lnTo>
                  <a:pt x="86" y="837"/>
                </a:lnTo>
                <a:lnTo>
                  <a:pt x="95" y="840"/>
                </a:lnTo>
                <a:lnTo>
                  <a:pt x="95" y="840"/>
                </a:lnTo>
                <a:lnTo>
                  <a:pt x="97" y="884"/>
                </a:lnTo>
                <a:lnTo>
                  <a:pt x="99" y="922"/>
                </a:lnTo>
                <a:lnTo>
                  <a:pt x="99" y="953"/>
                </a:lnTo>
                <a:lnTo>
                  <a:pt x="99" y="953"/>
                </a:lnTo>
                <a:lnTo>
                  <a:pt x="99" y="976"/>
                </a:lnTo>
                <a:lnTo>
                  <a:pt x="102" y="999"/>
                </a:lnTo>
                <a:lnTo>
                  <a:pt x="104" y="1023"/>
                </a:lnTo>
                <a:lnTo>
                  <a:pt x="104" y="1023"/>
                </a:lnTo>
                <a:lnTo>
                  <a:pt x="97" y="1027"/>
                </a:lnTo>
                <a:lnTo>
                  <a:pt x="93" y="1031"/>
                </a:lnTo>
                <a:lnTo>
                  <a:pt x="91" y="1034"/>
                </a:lnTo>
                <a:lnTo>
                  <a:pt x="91" y="1034"/>
                </a:lnTo>
                <a:lnTo>
                  <a:pt x="91" y="1062"/>
                </a:lnTo>
                <a:lnTo>
                  <a:pt x="91" y="1090"/>
                </a:lnTo>
                <a:lnTo>
                  <a:pt x="91" y="1090"/>
                </a:lnTo>
                <a:lnTo>
                  <a:pt x="78" y="1090"/>
                </a:lnTo>
                <a:lnTo>
                  <a:pt x="70" y="1090"/>
                </a:lnTo>
                <a:lnTo>
                  <a:pt x="65" y="1090"/>
                </a:lnTo>
                <a:lnTo>
                  <a:pt x="65" y="1090"/>
                </a:lnTo>
                <a:lnTo>
                  <a:pt x="62" y="1082"/>
                </a:lnTo>
                <a:lnTo>
                  <a:pt x="58" y="1078"/>
                </a:lnTo>
                <a:lnTo>
                  <a:pt x="56" y="1075"/>
                </a:lnTo>
                <a:lnTo>
                  <a:pt x="52" y="1074"/>
                </a:lnTo>
                <a:lnTo>
                  <a:pt x="52" y="1074"/>
                </a:lnTo>
                <a:lnTo>
                  <a:pt x="46" y="1072"/>
                </a:lnTo>
                <a:lnTo>
                  <a:pt x="43" y="1072"/>
                </a:lnTo>
                <a:lnTo>
                  <a:pt x="40" y="1073"/>
                </a:lnTo>
                <a:lnTo>
                  <a:pt x="38" y="1074"/>
                </a:lnTo>
                <a:lnTo>
                  <a:pt x="34" y="1077"/>
                </a:lnTo>
                <a:lnTo>
                  <a:pt x="33" y="1080"/>
                </a:lnTo>
                <a:lnTo>
                  <a:pt x="31" y="1085"/>
                </a:lnTo>
                <a:lnTo>
                  <a:pt x="31" y="1085"/>
                </a:lnTo>
                <a:lnTo>
                  <a:pt x="29" y="1094"/>
                </a:lnTo>
                <a:lnTo>
                  <a:pt x="27" y="1111"/>
                </a:lnTo>
                <a:lnTo>
                  <a:pt x="27" y="1156"/>
                </a:lnTo>
                <a:lnTo>
                  <a:pt x="27" y="1197"/>
                </a:lnTo>
                <a:lnTo>
                  <a:pt x="29" y="1217"/>
                </a:lnTo>
                <a:lnTo>
                  <a:pt x="29" y="1217"/>
                </a:lnTo>
                <a:lnTo>
                  <a:pt x="30" y="1220"/>
                </a:lnTo>
                <a:lnTo>
                  <a:pt x="31" y="1224"/>
                </a:lnTo>
                <a:lnTo>
                  <a:pt x="34" y="1227"/>
                </a:lnTo>
                <a:lnTo>
                  <a:pt x="39" y="1230"/>
                </a:lnTo>
                <a:lnTo>
                  <a:pt x="39" y="1230"/>
                </a:lnTo>
                <a:lnTo>
                  <a:pt x="46" y="1231"/>
                </a:lnTo>
                <a:lnTo>
                  <a:pt x="52" y="1231"/>
                </a:lnTo>
                <a:lnTo>
                  <a:pt x="56" y="1230"/>
                </a:lnTo>
                <a:lnTo>
                  <a:pt x="58" y="1227"/>
                </a:lnTo>
                <a:lnTo>
                  <a:pt x="60" y="1225"/>
                </a:lnTo>
                <a:lnTo>
                  <a:pt x="63" y="1222"/>
                </a:lnTo>
                <a:lnTo>
                  <a:pt x="63" y="1222"/>
                </a:lnTo>
                <a:lnTo>
                  <a:pt x="64" y="1217"/>
                </a:lnTo>
                <a:lnTo>
                  <a:pt x="65" y="1212"/>
                </a:lnTo>
                <a:lnTo>
                  <a:pt x="66" y="1200"/>
                </a:lnTo>
                <a:lnTo>
                  <a:pt x="67" y="1187"/>
                </a:lnTo>
                <a:lnTo>
                  <a:pt x="71" y="1187"/>
                </a:lnTo>
                <a:lnTo>
                  <a:pt x="73" y="1180"/>
                </a:lnTo>
                <a:lnTo>
                  <a:pt x="84" y="1180"/>
                </a:lnTo>
                <a:lnTo>
                  <a:pt x="84" y="1161"/>
                </a:lnTo>
                <a:lnTo>
                  <a:pt x="91" y="1158"/>
                </a:lnTo>
                <a:lnTo>
                  <a:pt x="112" y="1158"/>
                </a:lnTo>
                <a:lnTo>
                  <a:pt x="112" y="1158"/>
                </a:lnTo>
                <a:lnTo>
                  <a:pt x="116" y="1163"/>
                </a:lnTo>
                <a:lnTo>
                  <a:pt x="117" y="1166"/>
                </a:lnTo>
                <a:lnTo>
                  <a:pt x="117" y="1169"/>
                </a:lnTo>
                <a:lnTo>
                  <a:pt x="117" y="1170"/>
                </a:lnTo>
                <a:lnTo>
                  <a:pt x="117" y="1170"/>
                </a:lnTo>
                <a:lnTo>
                  <a:pt x="113" y="1177"/>
                </a:lnTo>
                <a:lnTo>
                  <a:pt x="112" y="1180"/>
                </a:lnTo>
                <a:lnTo>
                  <a:pt x="112" y="1183"/>
                </a:lnTo>
                <a:lnTo>
                  <a:pt x="112" y="1183"/>
                </a:lnTo>
                <a:lnTo>
                  <a:pt x="113" y="1185"/>
                </a:lnTo>
                <a:lnTo>
                  <a:pt x="116" y="1186"/>
                </a:lnTo>
                <a:lnTo>
                  <a:pt x="116" y="1187"/>
                </a:lnTo>
                <a:lnTo>
                  <a:pt x="115" y="1192"/>
                </a:lnTo>
                <a:lnTo>
                  <a:pt x="115" y="1192"/>
                </a:lnTo>
                <a:lnTo>
                  <a:pt x="108" y="1200"/>
                </a:lnTo>
                <a:lnTo>
                  <a:pt x="96" y="1212"/>
                </a:lnTo>
                <a:lnTo>
                  <a:pt x="84" y="1224"/>
                </a:lnTo>
                <a:lnTo>
                  <a:pt x="80" y="1230"/>
                </a:lnTo>
                <a:lnTo>
                  <a:pt x="78" y="1235"/>
                </a:lnTo>
                <a:lnTo>
                  <a:pt x="78" y="1235"/>
                </a:lnTo>
                <a:lnTo>
                  <a:pt x="76" y="1240"/>
                </a:lnTo>
                <a:lnTo>
                  <a:pt x="76" y="1243"/>
                </a:lnTo>
                <a:lnTo>
                  <a:pt x="77" y="1245"/>
                </a:lnTo>
                <a:lnTo>
                  <a:pt x="82" y="1247"/>
                </a:lnTo>
                <a:lnTo>
                  <a:pt x="82" y="1247"/>
                </a:lnTo>
                <a:lnTo>
                  <a:pt x="95" y="1250"/>
                </a:lnTo>
                <a:lnTo>
                  <a:pt x="115" y="1251"/>
                </a:lnTo>
                <a:lnTo>
                  <a:pt x="137" y="1252"/>
                </a:lnTo>
                <a:lnTo>
                  <a:pt x="155" y="1251"/>
                </a:lnTo>
                <a:lnTo>
                  <a:pt x="155" y="1251"/>
                </a:lnTo>
                <a:lnTo>
                  <a:pt x="169" y="1251"/>
                </a:lnTo>
                <a:lnTo>
                  <a:pt x="180" y="1251"/>
                </a:lnTo>
                <a:lnTo>
                  <a:pt x="188" y="1250"/>
                </a:lnTo>
                <a:lnTo>
                  <a:pt x="190" y="1249"/>
                </a:lnTo>
                <a:lnTo>
                  <a:pt x="191" y="1247"/>
                </a:lnTo>
                <a:lnTo>
                  <a:pt x="191" y="1247"/>
                </a:lnTo>
                <a:lnTo>
                  <a:pt x="196" y="1229"/>
                </a:lnTo>
                <a:lnTo>
                  <a:pt x="198" y="1213"/>
                </a:lnTo>
                <a:lnTo>
                  <a:pt x="198" y="1213"/>
                </a:lnTo>
                <a:lnTo>
                  <a:pt x="198" y="1212"/>
                </a:lnTo>
                <a:lnTo>
                  <a:pt x="200" y="1211"/>
                </a:lnTo>
                <a:lnTo>
                  <a:pt x="201" y="1207"/>
                </a:lnTo>
                <a:lnTo>
                  <a:pt x="201" y="1200"/>
                </a:lnTo>
                <a:lnTo>
                  <a:pt x="201" y="1200"/>
                </a:lnTo>
                <a:lnTo>
                  <a:pt x="200" y="1192"/>
                </a:lnTo>
                <a:lnTo>
                  <a:pt x="198" y="1187"/>
                </a:lnTo>
                <a:lnTo>
                  <a:pt x="197" y="1181"/>
                </a:lnTo>
                <a:lnTo>
                  <a:pt x="196" y="1174"/>
                </a:lnTo>
                <a:lnTo>
                  <a:pt x="196" y="1174"/>
                </a:lnTo>
                <a:lnTo>
                  <a:pt x="194" y="1140"/>
                </a:lnTo>
                <a:lnTo>
                  <a:pt x="194" y="1140"/>
                </a:lnTo>
                <a:lnTo>
                  <a:pt x="194" y="1127"/>
                </a:lnTo>
                <a:lnTo>
                  <a:pt x="194" y="1127"/>
                </a:lnTo>
                <a:lnTo>
                  <a:pt x="211" y="1127"/>
                </a:lnTo>
                <a:lnTo>
                  <a:pt x="228" y="1127"/>
                </a:lnTo>
                <a:lnTo>
                  <a:pt x="228" y="1127"/>
                </a:lnTo>
                <a:lnTo>
                  <a:pt x="224" y="1131"/>
                </a:lnTo>
                <a:lnTo>
                  <a:pt x="218" y="1140"/>
                </a:lnTo>
                <a:lnTo>
                  <a:pt x="215" y="1146"/>
                </a:lnTo>
                <a:lnTo>
                  <a:pt x="213" y="1153"/>
                </a:lnTo>
                <a:lnTo>
                  <a:pt x="210" y="1160"/>
                </a:lnTo>
                <a:lnTo>
                  <a:pt x="209" y="1169"/>
                </a:lnTo>
                <a:lnTo>
                  <a:pt x="209" y="1169"/>
                </a:lnTo>
                <a:lnTo>
                  <a:pt x="209" y="1180"/>
                </a:lnTo>
                <a:lnTo>
                  <a:pt x="209" y="1190"/>
                </a:lnTo>
                <a:lnTo>
                  <a:pt x="211" y="1203"/>
                </a:lnTo>
                <a:lnTo>
                  <a:pt x="211" y="1203"/>
                </a:lnTo>
                <a:lnTo>
                  <a:pt x="210" y="1213"/>
                </a:lnTo>
                <a:lnTo>
                  <a:pt x="211" y="1227"/>
                </a:lnTo>
                <a:lnTo>
                  <a:pt x="211" y="1227"/>
                </a:lnTo>
                <a:lnTo>
                  <a:pt x="211" y="1238"/>
                </a:lnTo>
                <a:lnTo>
                  <a:pt x="210" y="1251"/>
                </a:lnTo>
                <a:lnTo>
                  <a:pt x="211" y="1257"/>
                </a:lnTo>
                <a:lnTo>
                  <a:pt x="213" y="1264"/>
                </a:lnTo>
                <a:lnTo>
                  <a:pt x="214" y="1270"/>
                </a:lnTo>
                <a:lnTo>
                  <a:pt x="217" y="1275"/>
                </a:lnTo>
                <a:lnTo>
                  <a:pt x="217" y="1275"/>
                </a:lnTo>
                <a:lnTo>
                  <a:pt x="221" y="1279"/>
                </a:lnTo>
                <a:lnTo>
                  <a:pt x="222" y="1283"/>
                </a:lnTo>
                <a:lnTo>
                  <a:pt x="223" y="1288"/>
                </a:lnTo>
                <a:lnTo>
                  <a:pt x="225" y="1289"/>
                </a:lnTo>
                <a:lnTo>
                  <a:pt x="228" y="1290"/>
                </a:lnTo>
                <a:lnTo>
                  <a:pt x="241" y="1292"/>
                </a:lnTo>
                <a:lnTo>
                  <a:pt x="241" y="1292"/>
                </a:lnTo>
                <a:lnTo>
                  <a:pt x="260" y="1292"/>
                </a:lnTo>
                <a:lnTo>
                  <a:pt x="269" y="1291"/>
                </a:lnTo>
                <a:lnTo>
                  <a:pt x="277" y="1290"/>
                </a:lnTo>
                <a:lnTo>
                  <a:pt x="284" y="1289"/>
                </a:lnTo>
                <a:lnTo>
                  <a:pt x="290" y="1285"/>
                </a:lnTo>
                <a:lnTo>
                  <a:pt x="295" y="1282"/>
                </a:lnTo>
                <a:lnTo>
                  <a:pt x="296" y="1277"/>
                </a:lnTo>
                <a:lnTo>
                  <a:pt x="296" y="1277"/>
                </a:lnTo>
                <a:lnTo>
                  <a:pt x="297" y="1272"/>
                </a:lnTo>
                <a:lnTo>
                  <a:pt x="296" y="1268"/>
                </a:lnTo>
                <a:lnTo>
                  <a:pt x="294" y="1259"/>
                </a:lnTo>
                <a:lnTo>
                  <a:pt x="292" y="1252"/>
                </a:lnTo>
                <a:lnTo>
                  <a:pt x="290" y="1249"/>
                </a:lnTo>
                <a:lnTo>
                  <a:pt x="290" y="1245"/>
                </a:lnTo>
                <a:lnTo>
                  <a:pt x="290" y="1245"/>
                </a:lnTo>
                <a:lnTo>
                  <a:pt x="292" y="1232"/>
                </a:lnTo>
                <a:lnTo>
                  <a:pt x="293" y="1222"/>
                </a:lnTo>
                <a:lnTo>
                  <a:pt x="293" y="1222"/>
                </a:lnTo>
                <a:lnTo>
                  <a:pt x="293" y="1210"/>
                </a:lnTo>
                <a:lnTo>
                  <a:pt x="293" y="1205"/>
                </a:lnTo>
                <a:lnTo>
                  <a:pt x="295" y="1200"/>
                </a:lnTo>
                <a:lnTo>
                  <a:pt x="295" y="1200"/>
                </a:lnTo>
                <a:lnTo>
                  <a:pt x="300" y="1192"/>
                </a:lnTo>
                <a:lnTo>
                  <a:pt x="303" y="1185"/>
                </a:lnTo>
                <a:lnTo>
                  <a:pt x="303" y="1185"/>
                </a:lnTo>
                <a:lnTo>
                  <a:pt x="306" y="1178"/>
                </a:lnTo>
                <a:lnTo>
                  <a:pt x="306" y="1174"/>
                </a:lnTo>
                <a:lnTo>
                  <a:pt x="306" y="1170"/>
                </a:lnTo>
                <a:lnTo>
                  <a:pt x="306" y="1170"/>
                </a:lnTo>
                <a:lnTo>
                  <a:pt x="305" y="1166"/>
                </a:lnTo>
                <a:lnTo>
                  <a:pt x="302" y="1164"/>
                </a:lnTo>
                <a:lnTo>
                  <a:pt x="301" y="1161"/>
                </a:lnTo>
                <a:lnTo>
                  <a:pt x="301" y="1159"/>
                </a:lnTo>
                <a:lnTo>
                  <a:pt x="301" y="1159"/>
                </a:lnTo>
                <a:lnTo>
                  <a:pt x="303" y="1156"/>
                </a:lnTo>
                <a:lnTo>
                  <a:pt x="305" y="1153"/>
                </a:lnTo>
                <a:lnTo>
                  <a:pt x="306" y="1153"/>
                </a:lnTo>
                <a:lnTo>
                  <a:pt x="306" y="1153"/>
                </a:lnTo>
                <a:lnTo>
                  <a:pt x="329" y="1154"/>
                </a:lnTo>
                <a:lnTo>
                  <a:pt x="353" y="1156"/>
                </a:lnTo>
                <a:lnTo>
                  <a:pt x="353" y="1156"/>
                </a:lnTo>
                <a:lnTo>
                  <a:pt x="355" y="1164"/>
                </a:lnTo>
                <a:lnTo>
                  <a:pt x="356" y="1172"/>
                </a:lnTo>
                <a:lnTo>
                  <a:pt x="356" y="1172"/>
                </a:lnTo>
                <a:lnTo>
                  <a:pt x="359" y="1174"/>
                </a:lnTo>
                <a:lnTo>
                  <a:pt x="361" y="1177"/>
                </a:lnTo>
                <a:lnTo>
                  <a:pt x="372" y="1177"/>
                </a:lnTo>
                <a:lnTo>
                  <a:pt x="372" y="1185"/>
                </a:lnTo>
                <a:lnTo>
                  <a:pt x="376" y="1185"/>
                </a:lnTo>
                <a:lnTo>
                  <a:pt x="376" y="1213"/>
                </a:lnTo>
                <a:lnTo>
                  <a:pt x="376" y="1213"/>
                </a:lnTo>
                <a:lnTo>
                  <a:pt x="378" y="1214"/>
                </a:lnTo>
                <a:lnTo>
                  <a:pt x="380" y="1218"/>
                </a:lnTo>
                <a:lnTo>
                  <a:pt x="385" y="1222"/>
                </a:lnTo>
                <a:lnTo>
                  <a:pt x="388" y="1223"/>
                </a:lnTo>
                <a:lnTo>
                  <a:pt x="392" y="1224"/>
                </a:lnTo>
                <a:lnTo>
                  <a:pt x="392" y="1224"/>
                </a:lnTo>
                <a:lnTo>
                  <a:pt x="398" y="1223"/>
                </a:lnTo>
                <a:lnTo>
                  <a:pt x="404" y="1219"/>
                </a:lnTo>
                <a:lnTo>
                  <a:pt x="407" y="1216"/>
                </a:lnTo>
                <a:lnTo>
                  <a:pt x="408" y="1211"/>
                </a:lnTo>
                <a:lnTo>
                  <a:pt x="408" y="1211"/>
                </a:lnTo>
                <a:lnTo>
                  <a:pt x="408" y="1179"/>
                </a:lnTo>
                <a:lnTo>
                  <a:pt x="408" y="1161"/>
                </a:lnTo>
                <a:lnTo>
                  <a:pt x="408" y="1153"/>
                </a:lnTo>
                <a:lnTo>
                  <a:pt x="408" y="1153"/>
                </a:lnTo>
                <a:lnTo>
                  <a:pt x="412" y="1152"/>
                </a:lnTo>
                <a:lnTo>
                  <a:pt x="414" y="1151"/>
                </a:lnTo>
                <a:lnTo>
                  <a:pt x="415" y="1148"/>
                </a:lnTo>
                <a:lnTo>
                  <a:pt x="415" y="1148"/>
                </a:lnTo>
                <a:lnTo>
                  <a:pt x="414" y="1144"/>
                </a:lnTo>
                <a:lnTo>
                  <a:pt x="413" y="1140"/>
                </a:lnTo>
                <a:lnTo>
                  <a:pt x="413" y="1140"/>
                </a:lnTo>
                <a:lnTo>
                  <a:pt x="412" y="1138"/>
                </a:lnTo>
                <a:lnTo>
                  <a:pt x="411" y="1135"/>
                </a:lnTo>
                <a:lnTo>
                  <a:pt x="411" y="1135"/>
                </a:lnTo>
                <a:lnTo>
                  <a:pt x="409" y="1135"/>
                </a:lnTo>
                <a:lnTo>
                  <a:pt x="408" y="1132"/>
                </a:lnTo>
                <a:lnTo>
                  <a:pt x="408" y="1132"/>
                </a:lnTo>
                <a:lnTo>
                  <a:pt x="408" y="1105"/>
                </a:lnTo>
                <a:lnTo>
                  <a:pt x="408" y="1080"/>
                </a:lnTo>
                <a:lnTo>
                  <a:pt x="408" y="1080"/>
                </a:lnTo>
                <a:lnTo>
                  <a:pt x="406" y="1074"/>
                </a:lnTo>
                <a:lnTo>
                  <a:pt x="402" y="1071"/>
                </a:lnTo>
                <a:lnTo>
                  <a:pt x="400" y="1068"/>
                </a:lnTo>
                <a:lnTo>
                  <a:pt x="398" y="1068"/>
                </a:lnTo>
                <a:lnTo>
                  <a:pt x="398" y="1068"/>
                </a:lnTo>
                <a:lnTo>
                  <a:pt x="393" y="1067"/>
                </a:lnTo>
                <a:lnTo>
                  <a:pt x="387" y="1067"/>
                </a:lnTo>
                <a:lnTo>
                  <a:pt x="382" y="1068"/>
                </a:lnTo>
                <a:lnTo>
                  <a:pt x="380" y="1069"/>
                </a:lnTo>
                <a:lnTo>
                  <a:pt x="379" y="1072"/>
                </a:lnTo>
                <a:lnTo>
                  <a:pt x="379" y="1072"/>
                </a:lnTo>
                <a:lnTo>
                  <a:pt x="376" y="1077"/>
                </a:lnTo>
                <a:lnTo>
                  <a:pt x="375" y="1082"/>
                </a:lnTo>
                <a:lnTo>
                  <a:pt x="374" y="1087"/>
                </a:lnTo>
                <a:lnTo>
                  <a:pt x="346" y="1087"/>
                </a:lnTo>
                <a:lnTo>
                  <a:pt x="345" y="1042"/>
                </a:lnTo>
                <a:lnTo>
                  <a:pt x="345" y="1042"/>
                </a:lnTo>
                <a:lnTo>
                  <a:pt x="355" y="1023"/>
                </a:lnTo>
                <a:lnTo>
                  <a:pt x="355" y="1023"/>
                </a:lnTo>
                <a:lnTo>
                  <a:pt x="356" y="1020"/>
                </a:lnTo>
                <a:lnTo>
                  <a:pt x="356" y="1016"/>
                </a:lnTo>
                <a:lnTo>
                  <a:pt x="356" y="1012"/>
                </a:lnTo>
                <a:lnTo>
                  <a:pt x="356" y="1012"/>
                </a:lnTo>
                <a:lnTo>
                  <a:pt x="359" y="1012"/>
                </a:lnTo>
                <a:lnTo>
                  <a:pt x="360" y="1012"/>
                </a:lnTo>
                <a:lnTo>
                  <a:pt x="361" y="1011"/>
                </a:lnTo>
                <a:lnTo>
                  <a:pt x="361" y="1011"/>
                </a:lnTo>
                <a:lnTo>
                  <a:pt x="361" y="1003"/>
                </a:lnTo>
                <a:lnTo>
                  <a:pt x="361" y="995"/>
                </a:lnTo>
                <a:lnTo>
                  <a:pt x="361" y="995"/>
                </a:lnTo>
                <a:lnTo>
                  <a:pt x="362" y="993"/>
                </a:lnTo>
                <a:lnTo>
                  <a:pt x="363" y="990"/>
                </a:lnTo>
                <a:lnTo>
                  <a:pt x="366" y="989"/>
                </a:lnTo>
                <a:lnTo>
                  <a:pt x="366" y="989"/>
                </a:lnTo>
                <a:lnTo>
                  <a:pt x="365" y="986"/>
                </a:lnTo>
                <a:lnTo>
                  <a:pt x="365" y="983"/>
                </a:lnTo>
                <a:lnTo>
                  <a:pt x="363" y="982"/>
                </a:lnTo>
                <a:lnTo>
                  <a:pt x="363" y="982"/>
                </a:lnTo>
                <a:lnTo>
                  <a:pt x="360" y="980"/>
                </a:lnTo>
                <a:lnTo>
                  <a:pt x="358" y="977"/>
                </a:lnTo>
                <a:lnTo>
                  <a:pt x="356" y="976"/>
                </a:lnTo>
                <a:lnTo>
                  <a:pt x="356" y="976"/>
                </a:lnTo>
                <a:lnTo>
                  <a:pt x="356" y="959"/>
                </a:lnTo>
                <a:lnTo>
                  <a:pt x="356" y="947"/>
                </a:lnTo>
                <a:lnTo>
                  <a:pt x="356" y="943"/>
                </a:lnTo>
                <a:lnTo>
                  <a:pt x="356" y="942"/>
                </a:lnTo>
                <a:lnTo>
                  <a:pt x="356" y="942"/>
                </a:lnTo>
                <a:lnTo>
                  <a:pt x="361" y="942"/>
                </a:lnTo>
                <a:lnTo>
                  <a:pt x="367" y="942"/>
                </a:lnTo>
                <a:lnTo>
                  <a:pt x="374" y="940"/>
                </a:lnTo>
                <a:lnTo>
                  <a:pt x="378" y="937"/>
                </a:lnTo>
                <a:lnTo>
                  <a:pt x="380" y="935"/>
                </a:lnTo>
                <a:lnTo>
                  <a:pt x="380" y="935"/>
                </a:lnTo>
                <a:lnTo>
                  <a:pt x="385" y="929"/>
                </a:lnTo>
                <a:lnTo>
                  <a:pt x="387" y="921"/>
                </a:lnTo>
                <a:lnTo>
                  <a:pt x="388" y="914"/>
                </a:lnTo>
                <a:lnTo>
                  <a:pt x="387" y="906"/>
                </a:lnTo>
                <a:lnTo>
                  <a:pt x="387" y="906"/>
                </a:lnTo>
                <a:lnTo>
                  <a:pt x="382" y="887"/>
                </a:lnTo>
                <a:lnTo>
                  <a:pt x="379" y="865"/>
                </a:lnTo>
                <a:lnTo>
                  <a:pt x="379" y="865"/>
                </a:lnTo>
                <a:lnTo>
                  <a:pt x="378" y="850"/>
                </a:lnTo>
                <a:lnTo>
                  <a:pt x="378" y="829"/>
                </a:lnTo>
                <a:lnTo>
                  <a:pt x="379" y="803"/>
                </a:lnTo>
                <a:lnTo>
                  <a:pt x="379" y="803"/>
                </a:lnTo>
                <a:lnTo>
                  <a:pt x="398" y="801"/>
                </a:lnTo>
                <a:lnTo>
                  <a:pt x="413" y="797"/>
                </a:lnTo>
                <a:lnTo>
                  <a:pt x="424" y="795"/>
                </a:lnTo>
                <a:lnTo>
                  <a:pt x="424" y="795"/>
                </a:lnTo>
                <a:lnTo>
                  <a:pt x="432" y="791"/>
                </a:lnTo>
                <a:lnTo>
                  <a:pt x="434" y="790"/>
                </a:lnTo>
                <a:lnTo>
                  <a:pt x="434" y="788"/>
                </a:lnTo>
                <a:lnTo>
                  <a:pt x="434" y="788"/>
                </a:lnTo>
                <a:lnTo>
                  <a:pt x="426" y="743"/>
                </a:lnTo>
                <a:lnTo>
                  <a:pt x="419" y="707"/>
                </a:lnTo>
                <a:lnTo>
                  <a:pt x="415" y="679"/>
                </a:lnTo>
                <a:lnTo>
                  <a:pt x="415" y="679"/>
                </a:lnTo>
                <a:lnTo>
                  <a:pt x="411" y="656"/>
                </a:lnTo>
                <a:lnTo>
                  <a:pt x="406" y="630"/>
                </a:lnTo>
                <a:lnTo>
                  <a:pt x="401" y="607"/>
                </a:lnTo>
                <a:lnTo>
                  <a:pt x="400" y="599"/>
                </a:lnTo>
                <a:lnTo>
                  <a:pt x="400" y="594"/>
                </a:lnTo>
                <a:lnTo>
                  <a:pt x="400" y="594"/>
                </a:lnTo>
                <a:lnTo>
                  <a:pt x="401" y="588"/>
                </a:lnTo>
                <a:lnTo>
                  <a:pt x="402" y="583"/>
                </a:lnTo>
                <a:lnTo>
                  <a:pt x="401" y="577"/>
                </a:lnTo>
                <a:lnTo>
                  <a:pt x="398" y="571"/>
                </a:lnTo>
                <a:lnTo>
                  <a:pt x="398" y="571"/>
                </a:lnTo>
                <a:lnTo>
                  <a:pt x="389" y="559"/>
                </a:lnTo>
                <a:lnTo>
                  <a:pt x="382" y="550"/>
                </a:lnTo>
                <a:lnTo>
                  <a:pt x="382" y="550"/>
                </a:lnTo>
                <a:lnTo>
                  <a:pt x="379" y="541"/>
                </a:lnTo>
                <a:lnTo>
                  <a:pt x="376" y="532"/>
                </a:lnTo>
                <a:lnTo>
                  <a:pt x="372" y="519"/>
                </a:lnTo>
                <a:lnTo>
                  <a:pt x="372" y="519"/>
                </a:lnTo>
                <a:lnTo>
                  <a:pt x="372" y="516"/>
                </a:lnTo>
                <a:lnTo>
                  <a:pt x="372" y="513"/>
                </a:lnTo>
                <a:lnTo>
                  <a:pt x="374" y="508"/>
                </a:lnTo>
                <a:lnTo>
                  <a:pt x="379" y="502"/>
                </a:lnTo>
                <a:lnTo>
                  <a:pt x="379" y="502"/>
                </a:lnTo>
                <a:lnTo>
                  <a:pt x="389" y="493"/>
                </a:lnTo>
                <a:lnTo>
                  <a:pt x="393" y="486"/>
                </a:lnTo>
                <a:lnTo>
                  <a:pt x="394" y="482"/>
                </a:lnTo>
                <a:lnTo>
                  <a:pt x="395" y="476"/>
                </a:lnTo>
                <a:lnTo>
                  <a:pt x="395" y="476"/>
                </a:lnTo>
                <a:lnTo>
                  <a:pt x="401" y="434"/>
                </a:lnTo>
                <a:lnTo>
                  <a:pt x="405" y="409"/>
                </a:lnTo>
                <a:lnTo>
                  <a:pt x="406" y="392"/>
                </a:lnTo>
                <a:lnTo>
                  <a:pt x="406" y="392"/>
                </a:lnTo>
                <a:lnTo>
                  <a:pt x="406" y="382"/>
                </a:lnTo>
                <a:lnTo>
                  <a:pt x="402" y="367"/>
                </a:lnTo>
                <a:lnTo>
                  <a:pt x="394" y="328"/>
                </a:lnTo>
                <a:lnTo>
                  <a:pt x="385" y="288"/>
                </a:lnTo>
                <a:lnTo>
                  <a:pt x="379" y="261"/>
                </a:lnTo>
                <a:lnTo>
                  <a:pt x="379" y="261"/>
                </a:lnTo>
                <a:lnTo>
                  <a:pt x="375" y="246"/>
                </a:lnTo>
                <a:lnTo>
                  <a:pt x="373" y="235"/>
                </a:lnTo>
                <a:lnTo>
                  <a:pt x="371" y="230"/>
                </a:lnTo>
                <a:lnTo>
                  <a:pt x="368" y="225"/>
                </a:lnTo>
                <a:lnTo>
                  <a:pt x="365" y="222"/>
                </a:lnTo>
                <a:lnTo>
                  <a:pt x="361" y="218"/>
                </a:lnTo>
                <a:lnTo>
                  <a:pt x="361" y="218"/>
                </a:lnTo>
                <a:lnTo>
                  <a:pt x="356" y="216"/>
                </a:lnTo>
                <a:lnTo>
                  <a:pt x="352" y="213"/>
                </a:lnTo>
                <a:lnTo>
                  <a:pt x="342" y="211"/>
                </a:lnTo>
                <a:lnTo>
                  <a:pt x="332" y="210"/>
                </a:lnTo>
                <a:lnTo>
                  <a:pt x="332" y="210"/>
                </a:lnTo>
                <a:lnTo>
                  <a:pt x="328" y="203"/>
                </a:lnTo>
                <a:lnTo>
                  <a:pt x="319" y="186"/>
                </a:lnTo>
                <a:lnTo>
                  <a:pt x="319" y="186"/>
                </a:lnTo>
                <a:lnTo>
                  <a:pt x="310" y="175"/>
                </a:lnTo>
                <a:lnTo>
                  <a:pt x="306" y="169"/>
                </a:lnTo>
                <a:lnTo>
                  <a:pt x="306" y="169"/>
                </a:lnTo>
                <a:lnTo>
                  <a:pt x="301" y="162"/>
                </a:lnTo>
                <a:lnTo>
                  <a:pt x="296" y="155"/>
                </a:lnTo>
                <a:lnTo>
                  <a:pt x="296" y="155"/>
                </a:lnTo>
                <a:lnTo>
                  <a:pt x="288" y="144"/>
                </a:lnTo>
                <a:lnTo>
                  <a:pt x="288" y="144"/>
                </a:lnTo>
                <a:lnTo>
                  <a:pt x="289" y="137"/>
                </a:lnTo>
                <a:lnTo>
                  <a:pt x="289" y="118"/>
                </a:lnTo>
                <a:lnTo>
                  <a:pt x="288" y="93"/>
                </a:lnTo>
                <a:lnTo>
                  <a:pt x="287" y="81"/>
                </a:lnTo>
                <a:lnTo>
                  <a:pt x="284" y="68"/>
                </a:lnTo>
                <a:lnTo>
                  <a:pt x="284" y="68"/>
                </a:lnTo>
                <a:lnTo>
                  <a:pt x="281" y="58"/>
                </a:lnTo>
                <a:lnTo>
                  <a:pt x="276" y="47"/>
                </a:lnTo>
                <a:lnTo>
                  <a:pt x="270" y="38"/>
                </a:lnTo>
                <a:lnTo>
                  <a:pt x="264" y="30"/>
                </a:lnTo>
                <a:lnTo>
                  <a:pt x="259" y="22"/>
                </a:lnTo>
                <a:lnTo>
                  <a:pt x="253" y="15"/>
                </a:lnTo>
                <a:lnTo>
                  <a:pt x="241" y="7"/>
                </a:lnTo>
                <a:lnTo>
                  <a:pt x="241" y="7"/>
                </a:lnTo>
                <a:lnTo>
                  <a:pt x="235" y="5"/>
                </a:lnTo>
                <a:lnTo>
                  <a:pt x="229" y="2"/>
                </a:lnTo>
                <a:lnTo>
                  <a:pt x="216" y="0"/>
                </a:lnTo>
                <a:lnTo>
                  <a:pt x="204" y="0"/>
                </a:lnTo>
                <a:lnTo>
                  <a:pt x="201" y="0"/>
                </a:lnTo>
                <a:lnTo>
                  <a:pt x="201" y="0"/>
                </a:lnTo>
                <a:lnTo>
                  <a:pt x="192" y="0"/>
                </a:lnTo>
                <a:lnTo>
                  <a:pt x="184" y="0"/>
                </a:lnTo>
                <a:lnTo>
                  <a:pt x="175" y="2"/>
                </a:lnTo>
                <a:lnTo>
                  <a:pt x="175" y="2"/>
                </a:lnTo>
                <a:lnTo>
                  <a:pt x="164" y="7"/>
                </a:lnTo>
                <a:lnTo>
                  <a:pt x="156" y="13"/>
                </a:lnTo>
                <a:lnTo>
                  <a:pt x="150" y="20"/>
                </a:lnTo>
                <a:lnTo>
                  <a:pt x="144" y="26"/>
                </a:lnTo>
                <a:lnTo>
                  <a:pt x="144" y="26"/>
                </a:lnTo>
                <a:lnTo>
                  <a:pt x="139" y="34"/>
                </a:lnTo>
                <a:lnTo>
                  <a:pt x="134" y="45"/>
                </a:lnTo>
                <a:lnTo>
                  <a:pt x="129" y="61"/>
                </a:lnTo>
                <a:lnTo>
                  <a:pt x="126" y="71"/>
                </a:lnTo>
                <a:lnTo>
                  <a:pt x="125" y="81"/>
                </a:lnTo>
                <a:lnTo>
                  <a:pt x="125" y="81"/>
                </a:lnTo>
                <a:lnTo>
                  <a:pt x="124" y="106"/>
                </a:lnTo>
                <a:lnTo>
                  <a:pt x="124" y="131"/>
                </a:lnTo>
                <a:lnTo>
                  <a:pt x="125" y="157"/>
                </a:lnTo>
                <a:lnTo>
                  <a:pt x="125" y="157"/>
                </a:lnTo>
                <a:lnTo>
                  <a:pt x="119" y="165"/>
                </a:lnTo>
                <a:lnTo>
                  <a:pt x="112" y="173"/>
                </a:lnTo>
                <a:lnTo>
                  <a:pt x="112" y="173"/>
                </a:lnTo>
                <a:lnTo>
                  <a:pt x="111" y="172"/>
                </a:lnTo>
                <a:lnTo>
                  <a:pt x="111" y="171"/>
                </a:lnTo>
                <a:lnTo>
                  <a:pt x="110" y="171"/>
                </a:lnTo>
                <a:lnTo>
                  <a:pt x="109" y="171"/>
                </a:lnTo>
                <a:lnTo>
                  <a:pt x="104" y="176"/>
                </a:lnTo>
                <a:lnTo>
                  <a:pt x="104" y="176"/>
                </a:lnTo>
                <a:lnTo>
                  <a:pt x="97" y="184"/>
                </a:lnTo>
                <a:lnTo>
                  <a:pt x="95" y="191"/>
                </a:lnTo>
                <a:lnTo>
                  <a:pt x="95" y="191"/>
                </a:lnTo>
                <a:lnTo>
                  <a:pt x="95" y="196"/>
                </a:lnTo>
                <a:lnTo>
                  <a:pt x="95" y="199"/>
                </a:lnTo>
                <a:lnTo>
                  <a:pt x="93" y="203"/>
                </a:lnTo>
                <a:lnTo>
                  <a:pt x="91" y="208"/>
                </a:lnTo>
                <a:lnTo>
                  <a:pt x="71" y="226"/>
                </a:lnTo>
                <a:lnTo>
                  <a:pt x="71" y="226"/>
                </a:lnTo>
                <a:lnTo>
                  <a:pt x="66" y="231"/>
                </a:lnTo>
                <a:lnTo>
                  <a:pt x="60" y="237"/>
                </a:lnTo>
                <a:lnTo>
                  <a:pt x="52" y="245"/>
                </a:lnTo>
                <a:lnTo>
                  <a:pt x="45" y="255"/>
                </a:lnTo>
                <a:lnTo>
                  <a:pt x="37" y="268"/>
                </a:lnTo>
                <a:lnTo>
                  <a:pt x="29" y="282"/>
                </a:lnTo>
                <a:lnTo>
                  <a:pt x="21" y="300"/>
                </a:lnTo>
                <a:lnTo>
                  <a:pt x="21" y="300"/>
                </a:lnTo>
                <a:lnTo>
                  <a:pt x="17" y="320"/>
                </a:lnTo>
                <a:lnTo>
                  <a:pt x="12" y="343"/>
                </a:lnTo>
                <a:lnTo>
                  <a:pt x="8" y="368"/>
                </a:lnTo>
                <a:lnTo>
                  <a:pt x="5" y="393"/>
                </a:lnTo>
                <a:lnTo>
                  <a:pt x="1" y="435"/>
                </a:lnTo>
                <a:lnTo>
                  <a:pt x="0" y="458"/>
                </a:lnTo>
                <a:lnTo>
                  <a:pt x="0" y="458"/>
                </a:lnTo>
                <a:lnTo>
                  <a:pt x="0" y="469"/>
                </a:lnTo>
                <a:lnTo>
                  <a:pt x="1" y="475"/>
                </a:lnTo>
                <a:lnTo>
                  <a:pt x="5" y="485"/>
                </a:lnTo>
                <a:lnTo>
                  <a:pt x="5" y="485"/>
                </a:lnTo>
                <a:lnTo>
                  <a:pt x="11" y="499"/>
                </a:lnTo>
                <a:lnTo>
                  <a:pt x="19" y="514"/>
                </a:lnTo>
                <a:lnTo>
                  <a:pt x="27" y="529"/>
                </a:lnTo>
                <a:lnTo>
                  <a:pt x="33" y="542"/>
                </a:lnTo>
                <a:lnTo>
                  <a:pt x="33" y="542"/>
                </a:lnTo>
                <a:lnTo>
                  <a:pt x="43" y="571"/>
                </a:lnTo>
                <a:lnTo>
                  <a:pt x="47" y="587"/>
                </a:lnTo>
                <a:lnTo>
                  <a:pt x="47" y="587"/>
                </a:lnTo>
                <a:close/>
                <a:moveTo>
                  <a:pt x="353" y="1127"/>
                </a:moveTo>
                <a:lnTo>
                  <a:pt x="353" y="1140"/>
                </a:lnTo>
                <a:lnTo>
                  <a:pt x="346" y="1140"/>
                </a:lnTo>
                <a:lnTo>
                  <a:pt x="346" y="1140"/>
                </a:lnTo>
                <a:lnTo>
                  <a:pt x="346" y="1124"/>
                </a:lnTo>
                <a:lnTo>
                  <a:pt x="346" y="1124"/>
                </a:lnTo>
                <a:lnTo>
                  <a:pt x="347" y="1123"/>
                </a:lnTo>
                <a:lnTo>
                  <a:pt x="349" y="1123"/>
                </a:lnTo>
                <a:lnTo>
                  <a:pt x="353" y="1124"/>
                </a:lnTo>
                <a:lnTo>
                  <a:pt x="353" y="1124"/>
                </a:lnTo>
                <a:lnTo>
                  <a:pt x="353" y="1119"/>
                </a:lnTo>
                <a:lnTo>
                  <a:pt x="355" y="1114"/>
                </a:lnTo>
                <a:lnTo>
                  <a:pt x="355" y="1114"/>
                </a:lnTo>
                <a:lnTo>
                  <a:pt x="355" y="1114"/>
                </a:lnTo>
                <a:lnTo>
                  <a:pt x="355" y="1112"/>
                </a:lnTo>
                <a:lnTo>
                  <a:pt x="355" y="1111"/>
                </a:lnTo>
                <a:lnTo>
                  <a:pt x="348" y="1108"/>
                </a:lnTo>
                <a:lnTo>
                  <a:pt x="348" y="1095"/>
                </a:lnTo>
                <a:lnTo>
                  <a:pt x="376" y="1095"/>
                </a:lnTo>
                <a:lnTo>
                  <a:pt x="376" y="1111"/>
                </a:lnTo>
                <a:lnTo>
                  <a:pt x="369" y="1111"/>
                </a:lnTo>
                <a:lnTo>
                  <a:pt x="369" y="1119"/>
                </a:lnTo>
                <a:lnTo>
                  <a:pt x="369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63" y="1119"/>
                </a:lnTo>
                <a:lnTo>
                  <a:pt x="353" y="1127"/>
                </a:lnTo>
                <a:lnTo>
                  <a:pt x="353" y="1127"/>
                </a:lnTo>
                <a:close/>
                <a:moveTo>
                  <a:pt x="333" y="1121"/>
                </a:moveTo>
                <a:lnTo>
                  <a:pt x="333" y="1121"/>
                </a:lnTo>
                <a:lnTo>
                  <a:pt x="333" y="1121"/>
                </a:lnTo>
                <a:lnTo>
                  <a:pt x="333" y="1121"/>
                </a:lnTo>
                <a:lnTo>
                  <a:pt x="333" y="1121"/>
                </a:lnTo>
                <a:lnTo>
                  <a:pt x="333" y="1121"/>
                </a:lnTo>
                <a:close/>
                <a:moveTo>
                  <a:pt x="333" y="1127"/>
                </a:moveTo>
                <a:lnTo>
                  <a:pt x="333" y="1127"/>
                </a:lnTo>
                <a:lnTo>
                  <a:pt x="330" y="1131"/>
                </a:lnTo>
                <a:lnTo>
                  <a:pt x="327" y="1134"/>
                </a:lnTo>
                <a:lnTo>
                  <a:pt x="327" y="1134"/>
                </a:lnTo>
                <a:lnTo>
                  <a:pt x="330" y="1138"/>
                </a:lnTo>
                <a:lnTo>
                  <a:pt x="333" y="1140"/>
                </a:lnTo>
                <a:lnTo>
                  <a:pt x="308" y="1140"/>
                </a:lnTo>
                <a:lnTo>
                  <a:pt x="306" y="1147"/>
                </a:lnTo>
                <a:lnTo>
                  <a:pt x="306" y="1147"/>
                </a:lnTo>
                <a:lnTo>
                  <a:pt x="302" y="1145"/>
                </a:lnTo>
                <a:lnTo>
                  <a:pt x="296" y="1143"/>
                </a:lnTo>
                <a:lnTo>
                  <a:pt x="296" y="1143"/>
                </a:lnTo>
                <a:lnTo>
                  <a:pt x="295" y="1138"/>
                </a:lnTo>
                <a:lnTo>
                  <a:pt x="295" y="1134"/>
                </a:lnTo>
                <a:lnTo>
                  <a:pt x="295" y="1134"/>
                </a:lnTo>
                <a:lnTo>
                  <a:pt x="299" y="1130"/>
                </a:lnTo>
                <a:lnTo>
                  <a:pt x="303" y="1125"/>
                </a:lnTo>
                <a:lnTo>
                  <a:pt x="303" y="1125"/>
                </a:lnTo>
                <a:lnTo>
                  <a:pt x="313" y="1125"/>
                </a:lnTo>
                <a:lnTo>
                  <a:pt x="322" y="1125"/>
                </a:lnTo>
                <a:lnTo>
                  <a:pt x="322" y="1125"/>
                </a:lnTo>
                <a:lnTo>
                  <a:pt x="328" y="1124"/>
                </a:lnTo>
                <a:lnTo>
                  <a:pt x="333" y="1121"/>
                </a:lnTo>
                <a:lnTo>
                  <a:pt x="333" y="1121"/>
                </a:lnTo>
                <a:lnTo>
                  <a:pt x="334" y="1125"/>
                </a:lnTo>
                <a:lnTo>
                  <a:pt x="333" y="1127"/>
                </a:lnTo>
                <a:lnTo>
                  <a:pt x="333" y="1127"/>
                </a:lnTo>
                <a:close/>
                <a:moveTo>
                  <a:pt x="93" y="1098"/>
                </a:moveTo>
                <a:lnTo>
                  <a:pt x="89" y="1108"/>
                </a:lnTo>
                <a:lnTo>
                  <a:pt x="89" y="1108"/>
                </a:lnTo>
                <a:lnTo>
                  <a:pt x="89" y="1114"/>
                </a:lnTo>
                <a:lnTo>
                  <a:pt x="89" y="1127"/>
                </a:lnTo>
                <a:lnTo>
                  <a:pt x="89" y="1127"/>
                </a:lnTo>
                <a:lnTo>
                  <a:pt x="89" y="1131"/>
                </a:lnTo>
                <a:lnTo>
                  <a:pt x="90" y="1133"/>
                </a:lnTo>
                <a:lnTo>
                  <a:pt x="93" y="1138"/>
                </a:lnTo>
                <a:lnTo>
                  <a:pt x="98" y="1139"/>
                </a:lnTo>
                <a:lnTo>
                  <a:pt x="99" y="1140"/>
                </a:lnTo>
                <a:lnTo>
                  <a:pt x="89" y="1151"/>
                </a:lnTo>
                <a:lnTo>
                  <a:pt x="89" y="1151"/>
                </a:lnTo>
                <a:lnTo>
                  <a:pt x="85" y="1151"/>
                </a:lnTo>
                <a:lnTo>
                  <a:pt x="83" y="1151"/>
                </a:lnTo>
                <a:lnTo>
                  <a:pt x="82" y="1151"/>
                </a:lnTo>
                <a:lnTo>
                  <a:pt x="82" y="1151"/>
                </a:lnTo>
                <a:lnTo>
                  <a:pt x="82" y="1145"/>
                </a:lnTo>
                <a:lnTo>
                  <a:pt x="82" y="1138"/>
                </a:lnTo>
                <a:lnTo>
                  <a:pt x="82" y="1138"/>
                </a:lnTo>
                <a:lnTo>
                  <a:pt x="82" y="1131"/>
                </a:lnTo>
                <a:lnTo>
                  <a:pt x="80" y="1125"/>
                </a:lnTo>
                <a:lnTo>
                  <a:pt x="67" y="1113"/>
                </a:lnTo>
                <a:lnTo>
                  <a:pt x="67" y="1113"/>
                </a:lnTo>
                <a:lnTo>
                  <a:pt x="66" y="1105"/>
                </a:lnTo>
                <a:lnTo>
                  <a:pt x="67" y="1098"/>
                </a:lnTo>
                <a:lnTo>
                  <a:pt x="67" y="1098"/>
                </a:lnTo>
                <a:lnTo>
                  <a:pt x="80" y="1098"/>
                </a:lnTo>
                <a:lnTo>
                  <a:pt x="93" y="1098"/>
                </a:lnTo>
                <a:lnTo>
                  <a:pt x="93" y="109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E0578C8F-FD42-441C-B561-0F42444E9158}"/>
              </a:ext>
            </a:extLst>
          </p:cNvPr>
          <p:cNvSpPr>
            <a:spLocks noEditPoints="1"/>
          </p:cNvSpPr>
          <p:nvPr/>
        </p:nvSpPr>
        <p:spPr bwMode="auto">
          <a:xfrm>
            <a:off x="4301211" y="4671550"/>
            <a:ext cx="1191849" cy="1681710"/>
          </a:xfrm>
          <a:custGeom>
            <a:avLst/>
            <a:gdLst>
              <a:gd name="T0" fmla="*/ 309 w 1090"/>
              <a:gd name="T1" fmla="*/ 811 h 1538"/>
              <a:gd name="T2" fmla="*/ 240 w 1090"/>
              <a:gd name="T3" fmla="*/ 850 h 1538"/>
              <a:gd name="T4" fmla="*/ 184 w 1090"/>
              <a:gd name="T5" fmla="*/ 932 h 1538"/>
              <a:gd name="T6" fmla="*/ 175 w 1090"/>
              <a:gd name="T7" fmla="*/ 1025 h 1538"/>
              <a:gd name="T8" fmla="*/ 162 w 1090"/>
              <a:gd name="T9" fmla="*/ 1152 h 1538"/>
              <a:gd name="T10" fmla="*/ 23 w 1090"/>
              <a:gd name="T11" fmla="*/ 1399 h 1538"/>
              <a:gd name="T12" fmla="*/ 35 w 1090"/>
              <a:gd name="T13" fmla="*/ 1487 h 1538"/>
              <a:gd name="T14" fmla="*/ 134 w 1090"/>
              <a:gd name="T15" fmla="*/ 1455 h 1538"/>
              <a:gd name="T16" fmla="*/ 72 w 1090"/>
              <a:gd name="T17" fmla="*/ 1397 h 1538"/>
              <a:gd name="T18" fmla="*/ 252 w 1090"/>
              <a:gd name="T19" fmla="*/ 1406 h 1538"/>
              <a:gd name="T20" fmla="*/ 240 w 1090"/>
              <a:gd name="T21" fmla="*/ 1512 h 1538"/>
              <a:gd name="T22" fmla="*/ 352 w 1090"/>
              <a:gd name="T23" fmla="*/ 1519 h 1538"/>
              <a:gd name="T24" fmla="*/ 313 w 1090"/>
              <a:gd name="T25" fmla="*/ 1427 h 1538"/>
              <a:gd name="T26" fmla="*/ 285 w 1090"/>
              <a:gd name="T27" fmla="*/ 1378 h 1538"/>
              <a:gd name="T28" fmla="*/ 332 w 1090"/>
              <a:gd name="T29" fmla="*/ 1396 h 1538"/>
              <a:gd name="T30" fmla="*/ 431 w 1090"/>
              <a:gd name="T31" fmla="*/ 1442 h 1538"/>
              <a:gd name="T32" fmla="*/ 433 w 1090"/>
              <a:gd name="T33" fmla="*/ 1354 h 1538"/>
              <a:gd name="T34" fmla="*/ 453 w 1090"/>
              <a:gd name="T35" fmla="*/ 1295 h 1538"/>
              <a:gd name="T36" fmla="*/ 522 w 1090"/>
              <a:gd name="T37" fmla="*/ 1320 h 1538"/>
              <a:gd name="T38" fmla="*/ 473 w 1090"/>
              <a:gd name="T39" fmla="*/ 1342 h 1538"/>
              <a:gd name="T40" fmla="*/ 543 w 1090"/>
              <a:gd name="T41" fmla="*/ 1406 h 1538"/>
              <a:gd name="T42" fmla="*/ 603 w 1090"/>
              <a:gd name="T43" fmla="*/ 1465 h 1538"/>
              <a:gd name="T44" fmla="*/ 670 w 1090"/>
              <a:gd name="T45" fmla="*/ 1429 h 1538"/>
              <a:gd name="T46" fmla="*/ 683 w 1090"/>
              <a:gd name="T47" fmla="*/ 1360 h 1538"/>
              <a:gd name="T48" fmla="*/ 710 w 1090"/>
              <a:gd name="T49" fmla="*/ 1253 h 1538"/>
              <a:gd name="T50" fmla="*/ 772 w 1090"/>
              <a:gd name="T51" fmla="*/ 939 h 1538"/>
              <a:gd name="T52" fmla="*/ 938 w 1090"/>
              <a:gd name="T53" fmla="*/ 1090 h 1538"/>
              <a:gd name="T54" fmla="*/ 964 w 1090"/>
              <a:gd name="T55" fmla="*/ 1321 h 1538"/>
              <a:gd name="T56" fmla="*/ 924 w 1090"/>
              <a:gd name="T57" fmla="*/ 1396 h 1538"/>
              <a:gd name="T58" fmla="*/ 1090 w 1090"/>
              <a:gd name="T59" fmla="*/ 1370 h 1538"/>
              <a:gd name="T60" fmla="*/ 1082 w 1090"/>
              <a:gd name="T61" fmla="*/ 1271 h 1538"/>
              <a:gd name="T62" fmla="*/ 1024 w 1090"/>
              <a:gd name="T63" fmla="*/ 1000 h 1538"/>
              <a:gd name="T64" fmla="*/ 1004 w 1090"/>
              <a:gd name="T65" fmla="*/ 731 h 1538"/>
              <a:gd name="T66" fmla="*/ 997 w 1090"/>
              <a:gd name="T67" fmla="*/ 505 h 1538"/>
              <a:gd name="T68" fmla="*/ 943 w 1090"/>
              <a:gd name="T69" fmla="*/ 211 h 1538"/>
              <a:gd name="T70" fmla="*/ 787 w 1090"/>
              <a:gd name="T71" fmla="*/ 85 h 1538"/>
              <a:gd name="T72" fmla="*/ 735 w 1090"/>
              <a:gd name="T73" fmla="*/ 5 h 1538"/>
              <a:gd name="T74" fmla="*/ 612 w 1090"/>
              <a:gd name="T75" fmla="*/ 64 h 1538"/>
              <a:gd name="T76" fmla="*/ 590 w 1090"/>
              <a:gd name="T77" fmla="*/ 133 h 1538"/>
              <a:gd name="T78" fmla="*/ 666 w 1090"/>
              <a:gd name="T79" fmla="*/ 207 h 1538"/>
              <a:gd name="T80" fmla="*/ 633 w 1090"/>
              <a:gd name="T81" fmla="*/ 271 h 1538"/>
              <a:gd name="T82" fmla="*/ 585 w 1090"/>
              <a:gd name="T83" fmla="*/ 426 h 1538"/>
              <a:gd name="T84" fmla="*/ 506 w 1090"/>
              <a:gd name="T85" fmla="*/ 560 h 1538"/>
              <a:gd name="T86" fmla="*/ 431 w 1090"/>
              <a:gd name="T87" fmla="*/ 600 h 1538"/>
              <a:gd name="T88" fmla="*/ 451 w 1090"/>
              <a:gd name="T89" fmla="*/ 651 h 1538"/>
              <a:gd name="T90" fmla="*/ 466 w 1090"/>
              <a:gd name="T91" fmla="*/ 677 h 1538"/>
              <a:gd name="T92" fmla="*/ 528 w 1090"/>
              <a:gd name="T93" fmla="*/ 623 h 1538"/>
              <a:gd name="T94" fmla="*/ 604 w 1090"/>
              <a:gd name="T95" fmla="*/ 559 h 1538"/>
              <a:gd name="T96" fmla="*/ 617 w 1090"/>
              <a:gd name="T97" fmla="*/ 586 h 1538"/>
              <a:gd name="T98" fmla="*/ 634 w 1090"/>
              <a:gd name="T99" fmla="*/ 645 h 1538"/>
              <a:gd name="T100" fmla="*/ 653 w 1090"/>
              <a:gd name="T101" fmla="*/ 634 h 1538"/>
              <a:gd name="T102" fmla="*/ 693 w 1090"/>
              <a:gd name="T103" fmla="*/ 639 h 1538"/>
              <a:gd name="T104" fmla="*/ 674 w 1090"/>
              <a:gd name="T105" fmla="*/ 710 h 1538"/>
              <a:gd name="T106" fmla="*/ 616 w 1090"/>
              <a:gd name="T107" fmla="*/ 711 h 1538"/>
              <a:gd name="T108" fmla="*/ 550 w 1090"/>
              <a:gd name="T109" fmla="*/ 658 h 1538"/>
              <a:gd name="T110" fmla="*/ 565 w 1090"/>
              <a:gd name="T111" fmla="*/ 1192 h 1538"/>
              <a:gd name="T112" fmla="*/ 565 w 1090"/>
              <a:gd name="T113" fmla="*/ 1246 h 1538"/>
              <a:gd name="T114" fmla="*/ 314 w 1090"/>
              <a:gd name="T115" fmla="*/ 1226 h 1538"/>
              <a:gd name="T116" fmla="*/ 119 w 1090"/>
              <a:gd name="T117" fmla="*/ 1264 h 1538"/>
              <a:gd name="T118" fmla="*/ 296 w 1090"/>
              <a:gd name="T119" fmla="*/ 1307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90" h="1538">
                <a:moveTo>
                  <a:pt x="379" y="670"/>
                </a:moveTo>
                <a:lnTo>
                  <a:pt x="379" y="670"/>
                </a:lnTo>
                <a:lnTo>
                  <a:pt x="370" y="680"/>
                </a:lnTo>
                <a:lnTo>
                  <a:pt x="367" y="685"/>
                </a:lnTo>
                <a:lnTo>
                  <a:pt x="366" y="692"/>
                </a:lnTo>
                <a:lnTo>
                  <a:pt x="366" y="692"/>
                </a:lnTo>
                <a:lnTo>
                  <a:pt x="367" y="730"/>
                </a:lnTo>
                <a:lnTo>
                  <a:pt x="367" y="752"/>
                </a:lnTo>
                <a:lnTo>
                  <a:pt x="367" y="759"/>
                </a:lnTo>
                <a:lnTo>
                  <a:pt x="366" y="764"/>
                </a:lnTo>
                <a:lnTo>
                  <a:pt x="366" y="764"/>
                </a:lnTo>
                <a:lnTo>
                  <a:pt x="358" y="774"/>
                </a:lnTo>
                <a:lnTo>
                  <a:pt x="341" y="789"/>
                </a:lnTo>
                <a:lnTo>
                  <a:pt x="324" y="803"/>
                </a:lnTo>
                <a:lnTo>
                  <a:pt x="315" y="809"/>
                </a:lnTo>
                <a:lnTo>
                  <a:pt x="309" y="811"/>
                </a:lnTo>
                <a:lnTo>
                  <a:pt x="309" y="811"/>
                </a:lnTo>
                <a:lnTo>
                  <a:pt x="301" y="813"/>
                </a:lnTo>
                <a:lnTo>
                  <a:pt x="294" y="815"/>
                </a:lnTo>
                <a:lnTo>
                  <a:pt x="288" y="818"/>
                </a:lnTo>
                <a:lnTo>
                  <a:pt x="286" y="821"/>
                </a:lnTo>
                <a:lnTo>
                  <a:pt x="285" y="823"/>
                </a:lnTo>
                <a:lnTo>
                  <a:pt x="285" y="823"/>
                </a:lnTo>
                <a:lnTo>
                  <a:pt x="281" y="828"/>
                </a:lnTo>
                <a:lnTo>
                  <a:pt x="276" y="831"/>
                </a:lnTo>
                <a:lnTo>
                  <a:pt x="262" y="840"/>
                </a:lnTo>
                <a:lnTo>
                  <a:pt x="249" y="847"/>
                </a:lnTo>
                <a:lnTo>
                  <a:pt x="242" y="851"/>
                </a:lnTo>
                <a:lnTo>
                  <a:pt x="242" y="851"/>
                </a:lnTo>
                <a:lnTo>
                  <a:pt x="241" y="851"/>
                </a:lnTo>
                <a:lnTo>
                  <a:pt x="241" y="851"/>
                </a:lnTo>
                <a:lnTo>
                  <a:pt x="240" y="850"/>
                </a:lnTo>
                <a:lnTo>
                  <a:pt x="239" y="851"/>
                </a:lnTo>
                <a:lnTo>
                  <a:pt x="235" y="859"/>
                </a:lnTo>
                <a:lnTo>
                  <a:pt x="235" y="859"/>
                </a:lnTo>
                <a:lnTo>
                  <a:pt x="230" y="868"/>
                </a:lnTo>
                <a:lnTo>
                  <a:pt x="227" y="876"/>
                </a:lnTo>
                <a:lnTo>
                  <a:pt x="222" y="894"/>
                </a:lnTo>
                <a:lnTo>
                  <a:pt x="222" y="894"/>
                </a:lnTo>
                <a:lnTo>
                  <a:pt x="221" y="899"/>
                </a:lnTo>
                <a:lnTo>
                  <a:pt x="220" y="904"/>
                </a:lnTo>
                <a:lnTo>
                  <a:pt x="221" y="916"/>
                </a:lnTo>
                <a:lnTo>
                  <a:pt x="222" y="928"/>
                </a:lnTo>
                <a:lnTo>
                  <a:pt x="222" y="928"/>
                </a:lnTo>
                <a:lnTo>
                  <a:pt x="215" y="928"/>
                </a:lnTo>
                <a:lnTo>
                  <a:pt x="201" y="928"/>
                </a:lnTo>
                <a:lnTo>
                  <a:pt x="193" y="929"/>
                </a:lnTo>
                <a:lnTo>
                  <a:pt x="184" y="932"/>
                </a:lnTo>
                <a:lnTo>
                  <a:pt x="178" y="936"/>
                </a:lnTo>
                <a:lnTo>
                  <a:pt x="176" y="940"/>
                </a:lnTo>
                <a:lnTo>
                  <a:pt x="175" y="943"/>
                </a:lnTo>
                <a:lnTo>
                  <a:pt x="175" y="943"/>
                </a:lnTo>
                <a:lnTo>
                  <a:pt x="174" y="947"/>
                </a:lnTo>
                <a:lnTo>
                  <a:pt x="174" y="950"/>
                </a:lnTo>
                <a:lnTo>
                  <a:pt x="175" y="956"/>
                </a:lnTo>
                <a:lnTo>
                  <a:pt x="178" y="962"/>
                </a:lnTo>
                <a:lnTo>
                  <a:pt x="183" y="967"/>
                </a:lnTo>
                <a:lnTo>
                  <a:pt x="188" y="971"/>
                </a:lnTo>
                <a:lnTo>
                  <a:pt x="193" y="973"/>
                </a:lnTo>
                <a:lnTo>
                  <a:pt x="197" y="975"/>
                </a:lnTo>
                <a:lnTo>
                  <a:pt x="197" y="975"/>
                </a:lnTo>
                <a:lnTo>
                  <a:pt x="188" y="993"/>
                </a:lnTo>
                <a:lnTo>
                  <a:pt x="181" y="1009"/>
                </a:lnTo>
                <a:lnTo>
                  <a:pt x="175" y="1025"/>
                </a:lnTo>
                <a:lnTo>
                  <a:pt x="175" y="1025"/>
                </a:lnTo>
                <a:lnTo>
                  <a:pt x="170" y="1041"/>
                </a:lnTo>
                <a:lnTo>
                  <a:pt x="165" y="1059"/>
                </a:lnTo>
                <a:lnTo>
                  <a:pt x="160" y="1087"/>
                </a:lnTo>
                <a:lnTo>
                  <a:pt x="160" y="1087"/>
                </a:lnTo>
                <a:lnTo>
                  <a:pt x="158" y="1097"/>
                </a:lnTo>
                <a:lnTo>
                  <a:pt x="160" y="1105"/>
                </a:lnTo>
                <a:lnTo>
                  <a:pt x="161" y="1113"/>
                </a:lnTo>
                <a:lnTo>
                  <a:pt x="162" y="1120"/>
                </a:lnTo>
                <a:lnTo>
                  <a:pt x="162" y="1120"/>
                </a:lnTo>
                <a:lnTo>
                  <a:pt x="170" y="1139"/>
                </a:lnTo>
                <a:lnTo>
                  <a:pt x="170" y="1139"/>
                </a:lnTo>
                <a:lnTo>
                  <a:pt x="164" y="1144"/>
                </a:lnTo>
                <a:lnTo>
                  <a:pt x="162" y="1149"/>
                </a:lnTo>
                <a:lnTo>
                  <a:pt x="162" y="1150"/>
                </a:lnTo>
                <a:lnTo>
                  <a:pt x="162" y="1152"/>
                </a:lnTo>
                <a:lnTo>
                  <a:pt x="162" y="1152"/>
                </a:lnTo>
                <a:lnTo>
                  <a:pt x="167" y="1156"/>
                </a:lnTo>
                <a:lnTo>
                  <a:pt x="173" y="1158"/>
                </a:lnTo>
                <a:lnTo>
                  <a:pt x="180" y="1159"/>
                </a:lnTo>
                <a:lnTo>
                  <a:pt x="180" y="1159"/>
                </a:lnTo>
                <a:lnTo>
                  <a:pt x="118" y="1245"/>
                </a:lnTo>
                <a:lnTo>
                  <a:pt x="73" y="1308"/>
                </a:lnTo>
                <a:lnTo>
                  <a:pt x="58" y="1331"/>
                </a:lnTo>
                <a:lnTo>
                  <a:pt x="50" y="1343"/>
                </a:lnTo>
                <a:lnTo>
                  <a:pt x="50" y="1343"/>
                </a:lnTo>
                <a:lnTo>
                  <a:pt x="44" y="1358"/>
                </a:lnTo>
                <a:lnTo>
                  <a:pt x="38" y="1376"/>
                </a:lnTo>
                <a:lnTo>
                  <a:pt x="32" y="1396"/>
                </a:lnTo>
                <a:lnTo>
                  <a:pt x="32" y="1396"/>
                </a:lnTo>
                <a:lnTo>
                  <a:pt x="27" y="1397"/>
                </a:lnTo>
                <a:lnTo>
                  <a:pt x="23" y="1399"/>
                </a:lnTo>
                <a:lnTo>
                  <a:pt x="17" y="1402"/>
                </a:lnTo>
                <a:lnTo>
                  <a:pt x="11" y="1408"/>
                </a:lnTo>
                <a:lnTo>
                  <a:pt x="5" y="1416"/>
                </a:lnTo>
                <a:lnTo>
                  <a:pt x="4" y="1422"/>
                </a:lnTo>
                <a:lnTo>
                  <a:pt x="2" y="1428"/>
                </a:lnTo>
                <a:lnTo>
                  <a:pt x="0" y="1435"/>
                </a:lnTo>
                <a:lnTo>
                  <a:pt x="0" y="1443"/>
                </a:lnTo>
                <a:lnTo>
                  <a:pt x="0" y="1443"/>
                </a:lnTo>
                <a:lnTo>
                  <a:pt x="0" y="1452"/>
                </a:lnTo>
                <a:lnTo>
                  <a:pt x="3" y="1459"/>
                </a:lnTo>
                <a:lnTo>
                  <a:pt x="5" y="1465"/>
                </a:lnTo>
                <a:lnTo>
                  <a:pt x="9" y="1469"/>
                </a:lnTo>
                <a:lnTo>
                  <a:pt x="12" y="1474"/>
                </a:lnTo>
                <a:lnTo>
                  <a:pt x="16" y="1479"/>
                </a:lnTo>
                <a:lnTo>
                  <a:pt x="25" y="1483"/>
                </a:lnTo>
                <a:lnTo>
                  <a:pt x="35" y="1487"/>
                </a:lnTo>
                <a:lnTo>
                  <a:pt x="43" y="1489"/>
                </a:lnTo>
                <a:lnTo>
                  <a:pt x="50" y="1490"/>
                </a:lnTo>
                <a:lnTo>
                  <a:pt x="50" y="1490"/>
                </a:lnTo>
                <a:lnTo>
                  <a:pt x="52" y="1492"/>
                </a:lnTo>
                <a:lnTo>
                  <a:pt x="61" y="1495"/>
                </a:lnTo>
                <a:lnTo>
                  <a:pt x="72" y="1499"/>
                </a:lnTo>
                <a:lnTo>
                  <a:pt x="81" y="1500"/>
                </a:lnTo>
                <a:lnTo>
                  <a:pt x="90" y="1500"/>
                </a:lnTo>
                <a:lnTo>
                  <a:pt x="90" y="1500"/>
                </a:lnTo>
                <a:lnTo>
                  <a:pt x="99" y="1499"/>
                </a:lnTo>
                <a:lnTo>
                  <a:pt x="108" y="1495"/>
                </a:lnTo>
                <a:lnTo>
                  <a:pt x="116" y="1489"/>
                </a:lnTo>
                <a:lnTo>
                  <a:pt x="122" y="1482"/>
                </a:lnTo>
                <a:lnTo>
                  <a:pt x="128" y="1474"/>
                </a:lnTo>
                <a:lnTo>
                  <a:pt x="131" y="1465"/>
                </a:lnTo>
                <a:lnTo>
                  <a:pt x="134" y="1455"/>
                </a:lnTo>
                <a:lnTo>
                  <a:pt x="135" y="1446"/>
                </a:lnTo>
                <a:lnTo>
                  <a:pt x="135" y="1446"/>
                </a:lnTo>
                <a:lnTo>
                  <a:pt x="134" y="1436"/>
                </a:lnTo>
                <a:lnTo>
                  <a:pt x="131" y="1427"/>
                </a:lnTo>
                <a:lnTo>
                  <a:pt x="128" y="1419"/>
                </a:lnTo>
                <a:lnTo>
                  <a:pt x="124" y="1411"/>
                </a:lnTo>
                <a:lnTo>
                  <a:pt x="118" y="1406"/>
                </a:lnTo>
                <a:lnTo>
                  <a:pt x="112" y="1400"/>
                </a:lnTo>
                <a:lnTo>
                  <a:pt x="107" y="1397"/>
                </a:lnTo>
                <a:lnTo>
                  <a:pt x="99" y="1396"/>
                </a:lnTo>
                <a:lnTo>
                  <a:pt x="99" y="1396"/>
                </a:lnTo>
                <a:lnTo>
                  <a:pt x="89" y="1396"/>
                </a:lnTo>
                <a:lnTo>
                  <a:pt x="81" y="1397"/>
                </a:lnTo>
                <a:lnTo>
                  <a:pt x="72" y="1399"/>
                </a:lnTo>
                <a:lnTo>
                  <a:pt x="72" y="1399"/>
                </a:lnTo>
                <a:lnTo>
                  <a:pt x="72" y="1397"/>
                </a:lnTo>
                <a:lnTo>
                  <a:pt x="65" y="1394"/>
                </a:lnTo>
                <a:lnTo>
                  <a:pt x="65" y="1394"/>
                </a:lnTo>
                <a:lnTo>
                  <a:pt x="58" y="1391"/>
                </a:lnTo>
                <a:lnTo>
                  <a:pt x="53" y="1391"/>
                </a:lnTo>
                <a:lnTo>
                  <a:pt x="48" y="1394"/>
                </a:lnTo>
                <a:lnTo>
                  <a:pt x="48" y="1376"/>
                </a:lnTo>
                <a:lnTo>
                  <a:pt x="58" y="1369"/>
                </a:lnTo>
                <a:lnTo>
                  <a:pt x="58" y="1369"/>
                </a:lnTo>
                <a:lnTo>
                  <a:pt x="89" y="1373"/>
                </a:lnTo>
                <a:lnTo>
                  <a:pt x="142" y="1381"/>
                </a:lnTo>
                <a:lnTo>
                  <a:pt x="142" y="1381"/>
                </a:lnTo>
                <a:lnTo>
                  <a:pt x="173" y="1384"/>
                </a:lnTo>
                <a:lnTo>
                  <a:pt x="209" y="1387"/>
                </a:lnTo>
                <a:lnTo>
                  <a:pt x="254" y="1388"/>
                </a:lnTo>
                <a:lnTo>
                  <a:pt x="254" y="1388"/>
                </a:lnTo>
                <a:lnTo>
                  <a:pt x="252" y="1406"/>
                </a:lnTo>
                <a:lnTo>
                  <a:pt x="252" y="1423"/>
                </a:lnTo>
                <a:lnTo>
                  <a:pt x="252" y="1423"/>
                </a:lnTo>
                <a:lnTo>
                  <a:pt x="248" y="1424"/>
                </a:lnTo>
                <a:lnTo>
                  <a:pt x="243" y="1428"/>
                </a:lnTo>
                <a:lnTo>
                  <a:pt x="239" y="1432"/>
                </a:lnTo>
                <a:lnTo>
                  <a:pt x="233" y="1439"/>
                </a:lnTo>
                <a:lnTo>
                  <a:pt x="229" y="1448"/>
                </a:lnTo>
                <a:lnTo>
                  <a:pt x="226" y="1460"/>
                </a:lnTo>
                <a:lnTo>
                  <a:pt x="224" y="1475"/>
                </a:lnTo>
                <a:lnTo>
                  <a:pt x="224" y="1475"/>
                </a:lnTo>
                <a:lnTo>
                  <a:pt x="226" y="1483"/>
                </a:lnTo>
                <a:lnTo>
                  <a:pt x="227" y="1490"/>
                </a:lnTo>
                <a:lnTo>
                  <a:pt x="229" y="1498"/>
                </a:lnTo>
                <a:lnTo>
                  <a:pt x="233" y="1502"/>
                </a:lnTo>
                <a:lnTo>
                  <a:pt x="236" y="1507"/>
                </a:lnTo>
                <a:lnTo>
                  <a:pt x="240" y="1512"/>
                </a:lnTo>
                <a:lnTo>
                  <a:pt x="249" y="1518"/>
                </a:lnTo>
                <a:lnTo>
                  <a:pt x="259" y="1521"/>
                </a:lnTo>
                <a:lnTo>
                  <a:pt x="267" y="1523"/>
                </a:lnTo>
                <a:lnTo>
                  <a:pt x="274" y="1525"/>
                </a:lnTo>
                <a:lnTo>
                  <a:pt x="274" y="1525"/>
                </a:lnTo>
                <a:lnTo>
                  <a:pt x="279" y="1527"/>
                </a:lnTo>
                <a:lnTo>
                  <a:pt x="289" y="1532"/>
                </a:lnTo>
                <a:lnTo>
                  <a:pt x="305" y="1535"/>
                </a:lnTo>
                <a:lnTo>
                  <a:pt x="313" y="1538"/>
                </a:lnTo>
                <a:lnTo>
                  <a:pt x="321" y="1538"/>
                </a:lnTo>
                <a:lnTo>
                  <a:pt x="321" y="1538"/>
                </a:lnTo>
                <a:lnTo>
                  <a:pt x="326" y="1538"/>
                </a:lnTo>
                <a:lnTo>
                  <a:pt x="331" y="1536"/>
                </a:lnTo>
                <a:lnTo>
                  <a:pt x="338" y="1532"/>
                </a:lnTo>
                <a:lnTo>
                  <a:pt x="345" y="1526"/>
                </a:lnTo>
                <a:lnTo>
                  <a:pt x="352" y="1519"/>
                </a:lnTo>
                <a:lnTo>
                  <a:pt x="357" y="1509"/>
                </a:lnTo>
                <a:lnTo>
                  <a:pt x="360" y="1499"/>
                </a:lnTo>
                <a:lnTo>
                  <a:pt x="364" y="1488"/>
                </a:lnTo>
                <a:lnTo>
                  <a:pt x="364" y="1478"/>
                </a:lnTo>
                <a:lnTo>
                  <a:pt x="364" y="1478"/>
                </a:lnTo>
                <a:lnTo>
                  <a:pt x="364" y="1468"/>
                </a:lnTo>
                <a:lnTo>
                  <a:pt x="361" y="1460"/>
                </a:lnTo>
                <a:lnTo>
                  <a:pt x="358" y="1452"/>
                </a:lnTo>
                <a:lnTo>
                  <a:pt x="353" y="1446"/>
                </a:lnTo>
                <a:lnTo>
                  <a:pt x="348" y="1441"/>
                </a:lnTo>
                <a:lnTo>
                  <a:pt x="342" y="1436"/>
                </a:lnTo>
                <a:lnTo>
                  <a:pt x="336" y="1433"/>
                </a:lnTo>
                <a:lnTo>
                  <a:pt x="332" y="1430"/>
                </a:lnTo>
                <a:lnTo>
                  <a:pt x="332" y="1430"/>
                </a:lnTo>
                <a:lnTo>
                  <a:pt x="321" y="1428"/>
                </a:lnTo>
                <a:lnTo>
                  <a:pt x="313" y="1427"/>
                </a:lnTo>
                <a:lnTo>
                  <a:pt x="305" y="1426"/>
                </a:lnTo>
                <a:lnTo>
                  <a:pt x="305" y="1426"/>
                </a:lnTo>
                <a:lnTo>
                  <a:pt x="298" y="1421"/>
                </a:lnTo>
                <a:lnTo>
                  <a:pt x="290" y="1419"/>
                </a:lnTo>
                <a:lnTo>
                  <a:pt x="285" y="1416"/>
                </a:lnTo>
                <a:lnTo>
                  <a:pt x="285" y="1416"/>
                </a:lnTo>
                <a:lnTo>
                  <a:pt x="279" y="1415"/>
                </a:lnTo>
                <a:lnTo>
                  <a:pt x="274" y="1416"/>
                </a:lnTo>
                <a:lnTo>
                  <a:pt x="269" y="1419"/>
                </a:lnTo>
                <a:lnTo>
                  <a:pt x="269" y="1396"/>
                </a:lnTo>
                <a:lnTo>
                  <a:pt x="280" y="1383"/>
                </a:lnTo>
                <a:lnTo>
                  <a:pt x="280" y="1383"/>
                </a:lnTo>
                <a:lnTo>
                  <a:pt x="280" y="1382"/>
                </a:lnTo>
                <a:lnTo>
                  <a:pt x="281" y="1381"/>
                </a:lnTo>
                <a:lnTo>
                  <a:pt x="285" y="1378"/>
                </a:lnTo>
                <a:lnTo>
                  <a:pt x="285" y="1378"/>
                </a:lnTo>
                <a:lnTo>
                  <a:pt x="288" y="1375"/>
                </a:lnTo>
                <a:lnTo>
                  <a:pt x="290" y="1371"/>
                </a:lnTo>
                <a:lnTo>
                  <a:pt x="292" y="1366"/>
                </a:lnTo>
                <a:lnTo>
                  <a:pt x="292" y="1361"/>
                </a:lnTo>
                <a:lnTo>
                  <a:pt x="336" y="1291"/>
                </a:lnTo>
                <a:lnTo>
                  <a:pt x="344" y="1289"/>
                </a:lnTo>
                <a:lnTo>
                  <a:pt x="352" y="1351"/>
                </a:lnTo>
                <a:lnTo>
                  <a:pt x="352" y="1351"/>
                </a:lnTo>
                <a:lnTo>
                  <a:pt x="348" y="1353"/>
                </a:lnTo>
                <a:lnTo>
                  <a:pt x="341" y="1358"/>
                </a:lnTo>
                <a:lnTo>
                  <a:pt x="338" y="1363"/>
                </a:lnTo>
                <a:lnTo>
                  <a:pt x="335" y="1369"/>
                </a:lnTo>
                <a:lnTo>
                  <a:pt x="333" y="1377"/>
                </a:lnTo>
                <a:lnTo>
                  <a:pt x="332" y="1386"/>
                </a:lnTo>
                <a:lnTo>
                  <a:pt x="332" y="1386"/>
                </a:lnTo>
                <a:lnTo>
                  <a:pt x="332" y="1396"/>
                </a:lnTo>
                <a:lnTo>
                  <a:pt x="334" y="1406"/>
                </a:lnTo>
                <a:lnTo>
                  <a:pt x="338" y="1414"/>
                </a:lnTo>
                <a:lnTo>
                  <a:pt x="341" y="1422"/>
                </a:lnTo>
                <a:lnTo>
                  <a:pt x="346" y="1429"/>
                </a:lnTo>
                <a:lnTo>
                  <a:pt x="352" y="1435"/>
                </a:lnTo>
                <a:lnTo>
                  <a:pt x="358" y="1439"/>
                </a:lnTo>
                <a:lnTo>
                  <a:pt x="364" y="1441"/>
                </a:lnTo>
                <a:lnTo>
                  <a:pt x="364" y="1441"/>
                </a:lnTo>
                <a:lnTo>
                  <a:pt x="384" y="1443"/>
                </a:lnTo>
                <a:lnTo>
                  <a:pt x="384" y="1443"/>
                </a:lnTo>
                <a:lnTo>
                  <a:pt x="393" y="1444"/>
                </a:lnTo>
                <a:lnTo>
                  <a:pt x="403" y="1446"/>
                </a:lnTo>
                <a:lnTo>
                  <a:pt x="417" y="1446"/>
                </a:lnTo>
                <a:lnTo>
                  <a:pt x="417" y="1446"/>
                </a:lnTo>
                <a:lnTo>
                  <a:pt x="424" y="1444"/>
                </a:lnTo>
                <a:lnTo>
                  <a:pt x="431" y="1442"/>
                </a:lnTo>
                <a:lnTo>
                  <a:pt x="437" y="1439"/>
                </a:lnTo>
                <a:lnTo>
                  <a:pt x="443" y="1433"/>
                </a:lnTo>
                <a:lnTo>
                  <a:pt x="447" y="1426"/>
                </a:lnTo>
                <a:lnTo>
                  <a:pt x="451" y="1417"/>
                </a:lnTo>
                <a:lnTo>
                  <a:pt x="453" y="1409"/>
                </a:lnTo>
                <a:lnTo>
                  <a:pt x="453" y="1399"/>
                </a:lnTo>
                <a:lnTo>
                  <a:pt x="453" y="1399"/>
                </a:lnTo>
                <a:lnTo>
                  <a:pt x="453" y="1388"/>
                </a:lnTo>
                <a:lnTo>
                  <a:pt x="452" y="1380"/>
                </a:lnTo>
                <a:lnTo>
                  <a:pt x="450" y="1373"/>
                </a:lnTo>
                <a:lnTo>
                  <a:pt x="447" y="1367"/>
                </a:lnTo>
                <a:lnTo>
                  <a:pt x="445" y="1362"/>
                </a:lnTo>
                <a:lnTo>
                  <a:pt x="441" y="1358"/>
                </a:lnTo>
                <a:lnTo>
                  <a:pt x="438" y="1356"/>
                </a:lnTo>
                <a:lnTo>
                  <a:pt x="433" y="1354"/>
                </a:lnTo>
                <a:lnTo>
                  <a:pt x="433" y="1354"/>
                </a:lnTo>
                <a:lnTo>
                  <a:pt x="425" y="1351"/>
                </a:lnTo>
                <a:lnTo>
                  <a:pt x="417" y="1349"/>
                </a:lnTo>
                <a:lnTo>
                  <a:pt x="406" y="1349"/>
                </a:lnTo>
                <a:lnTo>
                  <a:pt x="419" y="1316"/>
                </a:lnTo>
                <a:lnTo>
                  <a:pt x="406" y="1316"/>
                </a:lnTo>
                <a:lnTo>
                  <a:pt x="392" y="1347"/>
                </a:lnTo>
                <a:lnTo>
                  <a:pt x="370" y="1347"/>
                </a:lnTo>
                <a:lnTo>
                  <a:pt x="359" y="1284"/>
                </a:lnTo>
                <a:lnTo>
                  <a:pt x="359" y="1284"/>
                </a:lnTo>
                <a:lnTo>
                  <a:pt x="408" y="1289"/>
                </a:lnTo>
                <a:lnTo>
                  <a:pt x="408" y="1289"/>
                </a:lnTo>
                <a:lnTo>
                  <a:pt x="428" y="1290"/>
                </a:lnTo>
                <a:lnTo>
                  <a:pt x="439" y="1291"/>
                </a:lnTo>
                <a:lnTo>
                  <a:pt x="449" y="1294"/>
                </a:lnTo>
                <a:lnTo>
                  <a:pt x="449" y="1294"/>
                </a:lnTo>
                <a:lnTo>
                  <a:pt x="453" y="1295"/>
                </a:lnTo>
                <a:lnTo>
                  <a:pt x="460" y="1295"/>
                </a:lnTo>
                <a:lnTo>
                  <a:pt x="474" y="1294"/>
                </a:lnTo>
                <a:lnTo>
                  <a:pt x="493" y="1291"/>
                </a:lnTo>
                <a:lnTo>
                  <a:pt x="526" y="1291"/>
                </a:lnTo>
                <a:lnTo>
                  <a:pt x="536" y="1291"/>
                </a:lnTo>
                <a:lnTo>
                  <a:pt x="543" y="1282"/>
                </a:lnTo>
                <a:lnTo>
                  <a:pt x="549" y="1282"/>
                </a:lnTo>
                <a:lnTo>
                  <a:pt x="556" y="1318"/>
                </a:lnTo>
                <a:lnTo>
                  <a:pt x="556" y="1318"/>
                </a:lnTo>
                <a:lnTo>
                  <a:pt x="545" y="1321"/>
                </a:lnTo>
                <a:lnTo>
                  <a:pt x="537" y="1322"/>
                </a:lnTo>
                <a:lnTo>
                  <a:pt x="533" y="1322"/>
                </a:lnTo>
                <a:lnTo>
                  <a:pt x="531" y="1321"/>
                </a:lnTo>
                <a:lnTo>
                  <a:pt x="531" y="1321"/>
                </a:lnTo>
                <a:lnTo>
                  <a:pt x="526" y="1320"/>
                </a:lnTo>
                <a:lnTo>
                  <a:pt x="522" y="1320"/>
                </a:lnTo>
                <a:lnTo>
                  <a:pt x="513" y="1318"/>
                </a:lnTo>
                <a:lnTo>
                  <a:pt x="500" y="1316"/>
                </a:lnTo>
                <a:lnTo>
                  <a:pt x="500" y="1316"/>
                </a:lnTo>
                <a:lnTo>
                  <a:pt x="489" y="1312"/>
                </a:lnTo>
                <a:lnTo>
                  <a:pt x="479" y="1310"/>
                </a:lnTo>
                <a:lnTo>
                  <a:pt x="476" y="1310"/>
                </a:lnTo>
                <a:lnTo>
                  <a:pt x="473" y="1311"/>
                </a:lnTo>
                <a:lnTo>
                  <a:pt x="471" y="1312"/>
                </a:lnTo>
                <a:lnTo>
                  <a:pt x="469" y="1316"/>
                </a:lnTo>
                <a:lnTo>
                  <a:pt x="469" y="1316"/>
                </a:lnTo>
                <a:lnTo>
                  <a:pt x="467" y="1321"/>
                </a:lnTo>
                <a:lnTo>
                  <a:pt x="466" y="1324"/>
                </a:lnTo>
                <a:lnTo>
                  <a:pt x="466" y="1329"/>
                </a:lnTo>
                <a:lnTo>
                  <a:pt x="469" y="1332"/>
                </a:lnTo>
                <a:lnTo>
                  <a:pt x="470" y="1337"/>
                </a:lnTo>
                <a:lnTo>
                  <a:pt x="473" y="1342"/>
                </a:lnTo>
                <a:lnTo>
                  <a:pt x="478" y="1347"/>
                </a:lnTo>
                <a:lnTo>
                  <a:pt x="484" y="1351"/>
                </a:lnTo>
                <a:lnTo>
                  <a:pt x="484" y="1351"/>
                </a:lnTo>
                <a:lnTo>
                  <a:pt x="497" y="1360"/>
                </a:lnTo>
                <a:lnTo>
                  <a:pt x="509" y="1366"/>
                </a:lnTo>
                <a:lnTo>
                  <a:pt x="519" y="1370"/>
                </a:lnTo>
                <a:lnTo>
                  <a:pt x="526" y="1374"/>
                </a:lnTo>
                <a:lnTo>
                  <a:pt x="526" y="1374"/>
                </a:lnTo>
                <a:lnTo>
                  <a:pt x="532" y="1377"/>
                </a:lnTo>
                <a:lnTo>
                  <a:pt x="541" y="1381"/>
                </a:lnTo>
                <a:lnTo>
                  <a:pt x="551" y="1386"/>
                </a:lnTo>
                <a:lnTo>
                  <a:pt x="551" y="1386"/>
                </a:lnTo>
                <a:lnTo>
                  <a:pt x="549" y="1388"/>
                </a:lnTo>
                <a:lnTo>
                  <a:pt x="546" y="1394"/>
                </a:lnTo>
                <a:lnTo>
                  <a:pt x="544" y="1399"/>
                </a:lnTo>
                <a:lnTo>
                  <a:pt x="543" y="1406"/>
                </a:lnTo>
                <a:lnTo>
                  <a:pt x="542" y="1414"/>
                </a:lnTo>
                <a:lnTo>
                  <a:pt x="541" y="1423"/>
                </a:lnTo>
                <a:lnTo>
                  <a:pt x="541" y="1423"/>
                </a:lnTo>
                <a:lnTo>
                  <a:pt x="542" y="1433"/>
                </a:lnTo>
                <a:lnTo>
                  <a:pt x="544" y="1442"/>
                </a:lnTo>
                <a:lnTo>
                  <a:pt x="549" y="1449"/>
                </a:lnTo>
                <a:lnTo>
                  <a:pt x="553" y="1455"/>
                </a:lnTo>
                <a:lnTo>
                  <a:pt x="559" y="1460"/>
                </a:lnTo>
                <a:lnTo>
                  <a:pt x="565" y="1463"/>
                </a:lnTo>
                <a:lnTo>
                  <a:pt x="572" y="1467"/>
                </a:lnTo>
                <a:lnTo>
                  <a:pt x="578" y="1468"/>
                </a:lnTo>
                <a:lnTo>
                  <a:pt x="578" y="1468"/>
                </a:lnTo>
                <a:lnTo>
                  <a:pt x="584" y="1468"/>
                </a:lnTo>
                <a:lnTo>
                  <a:pt x="589" y="1468"/>
                </a:lnTo>
                <a:lnTo>
                  <a:pt x="598" y="1467"/>
                </a:lnTo>
                <a:lnTo>
                  <a:pt x="603" y="1465"/>
                </a:lnTo>
                <a:lnTo>
                  <a:pt x="605" y="1463"/>
                </a:lnTo>
                <a:lnTo>
                  <a:pt x="605" y="1463"/>
                </a:lnTo>
                <a:lnTo>
                  <a:pt x="607" y="1465"/>
                </a:lnTo>
                <a:lnTo>
                  <a:pt x="611" y="1468"/>
                </a:lnTo>
                <a:lnTo>
                  <a:pt x="616" y="1469"/>
                </a:lnTo>
                <a:lnTo>
                  <a:pt x="621" y="1472"/>
                </a:lnTo>
                <a:lnTo>
                  <a:pt x="628" y="1473"/>
                </a:lnTo>
                <a:lnTo>
                  <a:pt x="636" y="1473"/>
                </a:lnTo>
                <a:lnTo>
                  <a:pt x="636" y="1473"/>
                </a:lnTo>
                <a:lnTo>
                  <a:pt x="643" y="1472"/>
                </a:lnTo>
                <a:lnTo>
                  <a:pt x="650" y="1468"/>
                </a:lnTo>
                <a:lnTo>
                  <a:pt x="657" y="1462"/>
                </a:lnTo>
                <a:lnTo>
                  <a:pt x="662" y="1455"/>
                </a:lnTo>
                <a:lnTo>
                  <a:pt x="666" y="1447"/>
                </a:lnTo>
                <a:lnTo>
                  <a:pt x="668" y="1439"/>
                </a:lnTo>
                <a:lnTo>
                  <a:pt x="670" y="1429"/>
                </a:lnTo>
                <a:lnTo>
                  <a:pt x="670" y="1421"/>
                </a:lnTo>
                <a:lnTo>
                  <a:pt x="670" y="1421"/>
                </a:lnTo>
                <a:lnTo>
                  <a:pt x="669" y="1406"/>
                </a:lnTo>
                <a:lnTo>
                  <a:pt x="668" y="1394"/>
                </a:lnTo>
                <a:lnTo>
                  <a:pt x="666" y="1383"/>
                </a:lnTo>
                <a:lnTo>
                  <a:pt x="666" y="1383"/>
                </a:lnTo>
                <a:lnTo>
                  <a:pt x="670" y="1376"/>
                </a:lnTo>
                <a:lnTo>
                  <a:pt x="670" y="1376"/>
                </a:lnTo>
                <a:lnTo>
                  <a:pt x="671" y="1374"/>
                </a:lnTo>
                <a:lnTo>
                  <a:pt x="671" y="1373"/>
                </a:lnTo>
                <a:lnTo>
                  <a:pt x="670" y="1371"/>
                </a:lnTo>
                <a:lnTo>
                  <a:pt x="670" y="1371"/>
                </a:lnTo>
                <a:lnTo>
                  <a:pt x="671" y="1370"/>
                </a:lnTo>
                <a:lnTo>
                  <a:pt x="677" y="1363"/>
                </a:lnTo>
                <a:lnTo>
                  <a:pt x="677" y="1363"/>
                </a:lnTo>
                <a:lnTo>
                  <a:pt x="683" y="1360"/>
                </a:lnTo>
                <a:lnTo>
                  <a:pt x="686" y="1358"/>
                </a:lnTo>
                <a:lnTo>
                  <a:pt x="688" y="1358"/>
                </a:lnTo>
                <a:lnTo>
                  <a:pt x="690" y="1358"/>
                </a:lnTo>
                <a:lnTo>
                  <a:pt x="691" y="1358"/>
                </a:lnTo>
                <a:lnTo>
                  <a:pt x="693" y="1357"/>
                </a:lnTo>
                <a:lnTo>
                  <a:pt x="695" y="1347"/>
                </a:lnTo>
                <a:lnTo>
                  <a:pt x="695" y="1347"/>
                </a:lnTo>
                <a:lnTo>
                  <a:pt x="699" y="1330"/>
                </a:lnTo>
                <a:lnTo>
                  <a:pt x="700" y="1318"/>
                </a:lnTo>
                <a:lnTo>
                  <a:pt x="700" y="1302"/>
                </a:lnTo>
                <a:lnTo>
                  <a:pt x="700" y="1302"/>
                </a:lnTo>
                <a:lnTo>
                  <a:pt x="703" y="1269"/>
                </a:lnTo>
                <a:lnTo>
                  <a:pt x="703" y="1269"/>
                </a:lnTo>
                <a:lnTo>
                  <a:pt x="706" y="1264"/>
                </a:lnTo>
                <a:lnTo>
                  <a:pt x="708" y="1259"/>
                </a:lnTo>
                <a:lnTo>
                  <a:pt x="710" y="1253"/>
                </a:lnTo>
                <a:lnTo>
                  <a:pt x="710" y="1253"/>
                </a:lnTo>
                <a:lnTo>
                  <a:pt x="715" y="1241"/>
                </a:lnTo>
                <a:lnTo>
                  <a:pt x="717" y="1231"/>
                </a:lnTo>
                <a:lnTo>
                  <a:pt x="717" y="1231"/>
                </a:lnTo>
                <a:lnTo>
                  <a:pt x="717" y="1205"/>
                </a:lnTo>
                <a:lnTo>
                  <a:pt x="717" y="1185"/>
                </a:lnTo>
                <a:lnTo>
                  <a:pt x="719" y="1176"/>
                </a:lnTo>
                <a:lnTo>
                  <a:pt x="720" y="1170"/>
                </a:lnTo>
                <a:lnTo>
                  <a:pt x="720" y="1170"/>
                </a:lnTo>
                <a:lnTo>
                  <a:pt x="728" y="1144"/>
                </a:lnTo>
                <a:lnTo>
                  <a:pt x="733" y="1127"/>
                </a:lnTo>
                <a:lnTo>
                  <a:pt x="726" y="1045"/>
                </a:lnTo>
                <a:lnTo>
                  <a:pt x="726" y="1045"/>
                </a:lnTo>
                <a:lnTo>
                  <a:pt x="748" y="991"/>
                </a:lnTo>
                <a:lnTo>
                  <a:pt x="765" y="953"/>
                </a:lnTo>
                <a:lnTo>
                  <a:pt x="772" y="939"/>
                </a:lnTo>
                <a:lnTo>
                  <a:pt x="775" y="933"/>
                </a:lnTo>
                <a:lnTo>
                  <a:pt x="775" y="933"/>
                </a:lnTo>
                <a:lnTo>
                  <a:pt x="789" y="917"/>
                </a:lnTo>
                <a:lnTo>
                  <a:pt x="818" y="888"/>
                </a:lnTo>
                <a:lnTo>
                  <a:pt x="832" y="874"/>
                </a:lnTo>
                <a:lnTo>
                  <a:pt x="845" y="862"/>
                </a:lnTo>
                <a:lnTo>
                  <a:pt x="854" y="856"/>
                </a:lnTo>
                <a:lnTo>
                  <a:pt x="858" y="855"/>
                </a:lnTo>
                <a:lnTo>
                  <a:pt x="860" y="856"/>
                </a:lnTo>
                <a:lnTo>
                  <a:pt x="860" y="856"/>
                </a:lnTo>
                <a:lnTo>
                  <a:pt x="888" y="942"/>
                </a:lnTo>
                <a:lnTo>
                  <a:pt x="917" y="1027"/>
                </a:lnTo>
                <a:lnTo>
                  <a:pt x="917" y="1027"/>
                </a:lnTo>
                <a:lnTo>
                  <a:pt x="930" y="1058"/>
                </a:lnTo>
                <a:lnTo>
                  <a:pt x="936" y="1079"/>
                </a:lnTo>
                <a:lnTo>
                  <a:pt x="938" y="1090"/>
                </a:lnTo>
                <a:lnTo>
                  <a:pt x="939" y="1100"/>
                </a:lnTo>
                <a:lnTo>
                  <a:pt x="939" y="1100"/>
                </a:lnTo>
                <a:lnTo>
                  <a:pt x="942" y="1138"/>
                </a:lnTo>
                <a:lnTo>
                  <a:pt x="942" y="1152"/>
                </a:lnTo>
                <a:lnTo>
                  <a:pt x="942" y="1159"/>
                </a:lnTo>
                <a:lnTo>
                  <a:pt x="942" y="1159"/>
                </a:lnTo>
                <a:lnTo>
                  <a:pt x="943" y="1185"/>
                </a:lnTo>
                <a:lnTo>
                  <a:pt x="947" y="1237"/>
                </a:lnTo>
                <a:lnTo>
                  <a:pt x="952" y="1290"/>
                </a:lnTo>
                <a:lnTo>
                  <a:pt x="954" y="1308"/>
                </a:lnTo>
                <a:lnTo>
                  <a:pt x="957" y="1316"/>
                </a:lnTo>
                <a:lnTo>
                  <a:pt x="957" y="1316"/>
                </a:lnTo>
                <a:lnTo>
                  <a:pt x="960" y="1318"/>
                </a:lnTo>
                <a:lnTo>
                  <a:pt x="962" y="1318"/>
                </a:lnTo>
                <a:lnTo>
                  <a:pt x="964" y="1318"/>
                </a:lnTo>
                <a:lnTo>
                  <a:pt x="964" y="1321"/>
                </a:lnTo>
                <a:lnTo>
                  <a:pt x="964" y="1321"/>
                </a:lnTo>
                <a:lnTo>
                  <a:pt x="965" y="1330"/>
                </a:lnTo>
                <a:lnTo>
                  <a:pt x="965" y="1336"/>
                </a:lnTo>
                <a:lnTo>
                  <a:pt x="962" y="1343"/>
                </a:lnTo>
                <a:lnTo>
                  <a:pt x="962" y="1343"/>
                </a:lnTo>
                <a:lnTo>
                  <a:pt x="954" y="1360"/>
                </a:lnTo>
                <a:lnTo>
                  <a:pt x="951" y="1364"/>
                </a:lnTo>
                <a:lnTo>
                  <a:pt x="947" y="1369"/>
                </a:lnTo>
                <a:lnTo>
                  <a:pt x="947" y="1369"/>
                </a:lnTo>
                <a:lnTo>
                  <a:pt x="931" y="1378"/>
                </a:lnTo>
                <a:lnTo>
                  <a:pt x="926" y="1382"/>
                </a:lnTo>
                <a:lnTo>
                  <a:pt x="924" y="1386"/>
                </a:lnTo>
                <a:lnTo>
                  <a:pt x="921" y="1389"/>
                </a:lnTo>
                <a:lnTo>
                  <a:pt x="921" y="1394"/>
                </a:lnTo>
                <a:lnTo>
                  <a:pt x="921" y="1394"/>
                </a:lnTo>
                <a:lnTo>
                  <a:pt x="924" y="1396"/>
                </a:lnTo>
                <a:lnTo>
                  <a:pt x="927" y="1399"/>
                </a:lnTo>
                <a:lnTo>
                  <a:pt x="933" y="1401"/>
                </a:lnTo>
                <a:lnTo>
                  <a:pt x="939" y="1402"/>
                </a:lnTo>
                <a:lnTo>
                  <a:pt x="953" y="1403"/>
                </a:lnTo>
                <a:lnTo>
                  <a:pt x="970" y="1403"/>
                </a:lnTo>
                <a:lnTo>
                  <a:pt x="970" y="1403"/>
                </a:lnTo>
                <a:lnTo>
                  <a:pt x="980" y="1403"/>
                </a:lnTo>
                <a:lnTo>
                  <a:pt x="997" y="1401"/>
                </a:lnTo>
                <a:lnTo>
                  <a:pt x="1037" y="1395"/>
                </a:lnTo>
                <a:lnTo>
                  <a:pt x="1057" y="1391"/>
                </a:lnTo>
                <a:lnTo>
                  <a:pt x="1072" y="1388"/>
                </a:lnTo>
                <a:lnTo>
                  <a:pt x="1084" y="1384"/>
                </a:lnTo>
                <a:lnTo>
                  <a:pt x="1088" y="1382"/>
                </a:lnTo>
                <a:lnTo>
                  <a:pt x="1089" y="1381"/>
                </a:lnTo>
                <a:lnTo>
                  <a:pt x="1089" y="1381"/>
                </a:lnTo>
                <a:lnTo>
                  <a:pt x="1090" y="1370"/>
                </a:lnTo>
                <a:lnTo>
                  <a:pt x="1090" y="1364"/>
                </a:lnTo>
                <a:lnTo>
                  <a:pt x="1089" y="1358"/>
                </a:lnTo>
                <a:lnTo>
                  <a:pt x="1089" y="1358"/>
                </a:lnTo>
                <a:lnTo>
                  <a:pt x="1082" y="1340"/>
                </a:lnTo>
                <a:lnTo>
                  <a:pt x="1077" y="1330"/>
                </a:lnTo>
                <a:lnTo>
                  <a:pt x="1076" y="1324"/>
                </a:lnTo>
                <a:lnTo>
                  <a:pt x="1076" y="1324"/>
                </a:lnTo>
                <a:lnTo>
                  <a:pt x="1078" y="1321"/>
                </a:lnTo>
                <a:lnTo>
                  <a:pt x="1081" y="1317"/>
                </a:lnTo>
                <a:lnTo>
                  <a:pt x="1083" y="1312"/>
                </a:lnTo>
                <a:lnTo>
                  <a:pt x="1084" y="1304"/>
                </a:lnTo>
                <a:lnTo>
                  <a:pt x="1084" y="1304"/>
                </a:lnTo>
                <a:lnTo>
                  <a:pt x="1084" y="1295"/>
                </a:lnTo>
                <a:lnTo>
                  <a:pt x="1085" y="1288"/>
                </a:lnTo>
                <a:lnTo>
                  <a:pt x="1084" y="1281"/>
                </a:lnTo>
                <a:lnTo>
                  <a:pt x="1082" y="1271"/>
                </a:lnTo>
                <a:lnTo>
                  <a:pt x="1082" y="1271"/>
                </a:lnTo>
                <a:lnTo>
                  <a:pt x="1076" y="1261"/>
                </a:lnTo>
                <a:lnTo>
                  <a:pt x="1069" y="1251"/>
                </a:lnTo>
                <a:lnTo>
                  <a:pt x="1063" y="1242"/>
                </a:lnTo>
                <a:lnTo>
                  <a:pt x="1059" y="1231"/>
                </a:lnTo>
                <a:lnTo>
                  <a:pt x="1059" y="1231"/>
                </a:lnTo>
                <a:lnTo>
                  <a:pt x="1057" y="1218"/>
                </a:lnTo>
                <a:lnTo>
                  <a:pt x="1056" y="1202"/>
                </a:lnTo>
                <a:lnTo>
                  <a:pt x="1054" y="1170"/>
                </a:lnTo>
                <a:lnTo>
                  <a:pt x="1054" y="1170"/>
                </a:lnTo>
                <a:lnTo>
                  <a:pt x="1048" y="1112"/>
                </a:lnTo>
                <a:lnTo>
                  <a:pt x="1039" y="1053"/>
                </a:lnTo>
                <a:lnTo>
                  <a:pt x="1039" y="1053"/>
                </a:lnTo>
                <a:lnTo>
                  <a:pt x="1036" y="1037"/>
                </a:lnTo>
                <a:lnTo>
                  <a:pt x="1031" y="1020"/>
                </a:lnTo>
                <a:lnTo>
                  <a:pt x="1024" y="1000"/>
                </a:lnTo>
                <a:lnTo>
                  <a:pt x="1024" y="1000"/>
                </a:lnTo>
                <a:lnTo>
                  <a:pt x="1023" y="983"/>
                </a:lnTo>
                <a:lnTo>
                  <a:pt x="1021" y="949"/>
                </a:lnTo>
                <a:lnTo>
                  <a:pt x="1018" y="912"/>
                </a:lnTo>
                <a:lnTo>
                  <a:pt x="1017" y="888"/>
                </a:lnTo>
                <a:lnTo>
                  <a:pt x="1017" y="888"/>
                </a:lnTo>
                <a:lnTo>
                  <a:pt x="1015" y="871"/>
                </a:lnTo>
                <a:lnTo>
                  <a:pt x="1015" y="849"/>
                </a:lnTo>
                <a:lnTo>
                  <a:pt x="1015" y="807"/>
                </a:lnTo>
                <a:lnTo>
                  <a:pt x="1015" y="807"/>
                </a:lnTo>
                <a:lnTo>
                  <a:pt x="1013" y="788"/>
                </a:lnTo>
                <a:lnTo>
                  <a:pt x="1011" y="764"/>
                </a:lnTo>
                <a:lnTo>
                  <a:pt x="1009" y="743"/>
                </a:lnTo>
                <a:lnTo>
                  <a:pt x="1006" y="736"/>
                </a:lnTo>
                <a:lnTo>
                  <a:pt x="1004" y="731"/>
                </a:lnTo>
                <a:lnTo>
                  <a:pt x="1004" y="731"/>
                </a:lnTo>
                <a:lnTo>
                  <a:pt x="1003" y="730"/>
                </a:lnTo>
                <a:lnTo>
                  <a:pt x="1004" y="728"/>
                </a:lnTo>
                <a:lnTo>
                  <a:pt x="1009" y="722"/>
                </a:lnTo>
                <a:lnTo>
                  <a:pt x="1011" y="719"/>
                </a:lnTo>
                <a:lnTo>
                  <a:pt x="1013" y="716"/>
                </a:lnTo>
                <a:lnTo>
                  <a:pt x="1015" y="712"/>
                </a:lnTo>
                <a:lnTo>
                  <a:pt x="1015" y="709"/>
                </a:lnTo>
                <a:lnTo>
                  <a:pt x="1015" y="709"/>
                </a:lnTo>
                <a:lnTo>
                  <a:pt x="1011" y="702"/>
                </a:lnTo>
                <a:lnTo>
                  <a:pt x="1009" y="695"/>
                </a:lnTo>
                <a:lnTo>
                  <a:pt x="1004" y="677"/>
                </a:lnTo>
                <a:lnTo>
                  <a:pt x="1004" y="677"/>
                </a:lnTo>
                <a:lnTo>
                  <a:pt x="1003" y="663"/>
                </a:lnTo>
                <a:lnTo>
                  <a:pt x="1002" y="634"/>
                </a:lnTo>
                <a:lnTo>
                  <a:pt x="998" y="551"/>
                </a:lnTo>
                <a:lnTo>
                  <a:pt x="997" y="505"/>
                </a:lnTo>
                <a:lnTo>
                  <a:pt x="995" y="464"/>
                </a:lnTo>
                <a:lnTo>
                  <a:pt x="991" y="431"/>
                </a:lnTo>
                <a:lnTo>
                  <a:pt x="989" y="419"/>
                </a:lnTo>
                <a:lnTo>
                  <a:pt x="986" y="410"/>
                </a:lnTo>
                <a:lnTo>
                  <a:pt x="986" y="410"/>
                </a:lnTo>
                <a:lnTo>
                  <a:pt x="983" y="399"/>
                </a:lnTo>
                <a:lnTo>
                  <a:pt x="979" y="385"/>
                </a:lnTo>
                <a:lnTo>
                  <a:pt x="973" y="356"/>
                </a:lnTo>
                <a:lnTo>
                  <a:pt x="969" y="328"/>
                </a:lnTo>
                <a:lnTo>
                  <a:pt x="964" y="303"/>
                </a:lnTo>
                <a:lnTo>
                  <a:pt x="964" y="303"/>
                </a:lnTo>
                <a:lnTo>
                  <a:pt x="954" y="254"/>
                </a:lnTo>
                <a:lnTo>
                  <a:pt x="950" y="231"/>
                </a:lnTo>
                <a:lnTo>
                  <a:pt x="947" y="219"/>
                </a:lnTo>
                <a:lnTo>
                  <a:pt x="947" y="219"/>
                </a:lnTo>
                <a:lnTo>
                  <a:pt x="943" y="211"/>
                </a:lnTo>
                <a:lnTo>
                  <a:pt x="937" y="199"/>
                </a:lnTo>
                <a:lnTo>
                  <a:pt x="930" y="189"/>
                </a:lnTo>
                <a:lnTo>
                  <a:pt x="925" y="184"/>
                </a:lnTo>
                <a:lnTo>
                  <a:pt x="919" y="179"/>
                </a:lnTo>
                <a:lnTo>
                  <a:pt x="919" y="179"/>
                </a:lnTo>
                <a:lnTo>
                  <a:pt x="912" y="175"/>
                </a:lnTo>
                <a:lnTo>
                  <a:pt x="900" y="170"/>
                </a:lnTo>
                <a:lnTo>
                  <a:pt x="872" y="158"/>
                </a:lnTo>
                <a:lnTo>
                  <a:pt x="834" y="144"/>
                </a:lnTo>
                <a:lnTo>
                  <a:pt x="815" y="125"/>
                </a:lnTo>
                <a:lnTo>
                  <a:pt x="815" y="125"/>
                </a:lnTo>
                <a:lnTo>
                  <a:pt x="807" y="117"/>
                </a:lnTo>
                <a:lnTo>
                  <a:pt x="801" y="109"/>
                </a:lnTo>
                <a:lnTo>
                  <a:pt x="795" y="99"/>
                </a:lnTo>
                <a:lnTo>
                  <a:pt x="795" y="99"/>
                </a:lnTo>
                <a:lnTo>
                  <a:pt x="787" y="85"/>
                </a:lnTo>
                <a:lnTo>
                  <a:pt x="787" y="85"/>
                </a:lnTo>
                <a:lnTo>
                  <a:pt x="787" y="82"/>
                </a:lnTo>
                <a:lnTo>
                  <a:pt x="787" y="79"/>
                </a:lnTo>
                <a:lnTo>
                  <a:pt x="787" y="77"/>
                </a:lnTo>
                <a:lnTo>
                  <a:pt x="787" y="77"/>
                </a:lnTo>
                <a:lnTo>
                  <a:pt x="788" y="72"/>
                </a:lnTo>
                <a:lnTo>
                  <a:pt x="788" y="59"/>
                </a:lnTo>
                <a:lnTo>
                  <a:pt x="788" y="53"/>
                </a:lnTo>
                <a:lnTo>
                  <a:pt x="786" y="46"/>
                </a:lnTo>
                <a:lnTo>
                  <a:pt x="783" y="40"/>
                </a:lnTo>
                <a:lnTo>
                  <a:pt x="780" y="36"/>
                </a:lnTo>
                <a:lnTo>
                  <a:pt x="780" y="36"/>
                </a:lnTo>
                <a:lnTo>
                  <a:pt x="770" y="26"/>
                </a:lnTo>
                <a:lnTo>
                  <a:pt x="760" y="18"/>
                </a:lnTo>
                <a:lnTo>
                  <a:pt x="748" y="11"/>
                </a:lnTo>
                <a:lnTo>
                  <a:pt x="735" y="5"/>
                </a:lnTo>
                <a:lnTo>
                  <a:pt x="735" y="5"/>
                </a:lnTo>
                <a:lnTo>
                  <a:pt x="721" y="3"/>
                </a:lnTo>
                <a:lnTo>
                  <a:pt x="706" y="1"/>
                </a:lnTo>
                <a:lnTo>
                  <a:pt x="688" y="0"/>
                </a:lnTo>
                <a:lnTo>
                  <a:pt x="688" y="0"/>
                </a:lnTo>
                <a:lnTo>
                  <a:pt x="682" y="1"/>
                </a:lnTo>
                <a:lnTo>
                  <a:pt x="671" y="4"/>
                </a:lnTo>
                <a:lnTo>
                  <a:pt x="648" y="13"/>
                </a:lnTo>
                <a:lnTo>
                  <a:pt x="648" y="13"/>
                </a:lnTo>
                <a:lnTo>
                  <a:pt x="625" y="23"/>
                </a:lnTo>
                <a:lnTo>
                  <a:pt x="617" y="27"/>
                </a:lnTo>
                <a:lnTo>
                  <a:pt x="615" y="31"/>
                </a:lnTo>
                <a:lnTo>
                  <a:pt x="614" y="32"/>
                </a:lnTo>
                <a:lnTo>
                  <a:pt x="614" y="32"/>
                </a:lnTo>
                <a:lnTo>
                  <a:pt x="612" y="44"/>
                </a:lnTo>
                <a:lnTo>
                  <a:pt x="612" y="64"/>
                </a:lnTo>
                <a:lnTo>
                  <a:pt x="614" y="90"/>
                </a:lnTo>
                <a:lnTo>
                  <a:pt x="614" y="90"/>
                </a:lnTo>
                <a:lnTo>
                  <a:pt x="605" y="93"/>
                </a:lnTo>
                <a:lnTo>
                  <a:pt x="590" y="103"/>
                </a:lnTo>
                <a:lnTo>
                  <a:pt x="574" y="113"/>
                </a:lnTo>
                <a:lnTo>
                  <a:pt x="568" y="118"/>
                </a:lnTo>
                <a:lnTo>
                  <a:pt x="566" y="120"/>
                </a:lnTo>
                <a:lnTo>
                  <a:pt x="565" y="122"/>
                </a:lnTo>
                <a:lnTo>
                  <a:pt x="565" y="122"/>
                </a:lnTo>
                <a:lnTo>
                  <a:pt x="564" y="129"/>
                </a:lnTo>
                <a:lnTo>
                  <a:pt x="564" y="132"/>
                </a:lnTo>
                <a:lnTo>
                  <a:pt x="565" y="133"/>
                </a:lnTo>
                <a:lnTo>
                  <a:pt x="566" y="135"/>
                </a:lnTo>
                <a:lnTo>
                  <a:pt x="576" y="135"/>
                </a:lnTo>
                <a:lnTo>
                  <a:pt x="576" y="135"/>
                </a:lnTo>
                <a:lnTo>
                  <a:pt x="590" y="133"/>
                </a:lnTo>
                <a:lnTo>
                  <a:pt x="607" y="131"/>
                </a:lnTo>
                <a:lnTo>
                  <a:pt x="625" y="128"/>
                </a:lnTo>
                <a:lnTo>
                  <a:pt x="625" y="128"/>
                </a:lnTo>
                <a:lnTo>
                  <a:pt x="633" y="139"/>
                </a:lnTo>
                <a:lnTo>
                  <a:pt x="633" y="139"/>
                </a:lnTo>
                <a:lnTo>
                  <a:pt x="636" y="146"/>
                </a:lnTo>
                <a:lnTo>
                  <a:pt x="638" y="155"/>
                </a:lnTo>
                <a:lnTo>
                  <a:pt x="638" y="155"/>
                </a:lnTo>
                <a:lnTo>
                  <a:pt x="641" y="165"/>
                </a:lnTo>
                <a:lnTo>
                  <a:pt x="643" y="172"/>
                </a:lnTo>
                <a:lnTo>
                  <a:pt x="648" y="182"/>
                </a:lnTo>
                <a:lnTo>
                  <a:pt x="648" y="182"/>
                </a:lnTo>
                <a:lnTo>
                  <a:pt x="654" y="191"/>
                </a:lnTo>
                <a:lnTo>
                  <a:pt x="658" y="198"/>
                </a:lnTo>
                <a:lnTo>
                  <a:pt x="663" y="203"/>
                </a:lnTo>
                <a:lnTo>
                  <a:pt x="666" y="207"/>
                </a:lnTo>
                <a:lnTo>
                  <a:pt x="666" y="207"/>
                </a:lnTo>
                <a:lnTo>
                  <a:pt x="667" y="216"/>
                </a:lnTo>
                <a:lnTo>
                  <a:pt x="669" y="219"/>
                </a:lnTo>
                <a:lnTo>
                  <a:pt x="670" y="222"/>
                </a:lnTo>
                <a:lnTo>
                  <a:pt x="670" y="222"/>
                </a:lnTo>
                <a:lnTo>
                  <a:pt x="674" y="224"/>
                </a:lnTo>
                <a:lnTo>
                  <a:pt x="675" y="227"/>
                </a:lnTo>
                <a:lnTo>
                  <a:pt x="675" y="227"/>
                </a:lnTo>
                <a:lnTo>
                  <a:pt x="661" y="234"/>
                </a:lnTo>
                <a:lnTo>
                  <a:pt x="649" y="241"/>
                </a:lnTo>
                <a:lnTo>
                  <a:pt x="645" y="244"/>
                </a:lnTo>
                <a:lnTo>
                  <a:pt x="643" y="247"/>
                </a:lnTo>
                <a:lnTo>
                  <a:pt x="643" y="247"/>
                </a:lnTo>
                <a:lnTo>
                  <a:pt x="637" y="258"/>
                </a:lnTo>
                <a:lnTo>
                  <a:pt x="633" y="271"/>
                </a:lnTo>
                <a:lnTo>
                  <a:pt x="633" y="271"/>
                </a:lnTo>
                <a:lnTo>
                  <a:pt x="629" y="308"/>
                </a:lnTo>
                <a:lnTo>
                  <a:pt x="625" y="331"/>
                </a:lnTo>
                <a:lnTo>
                  <a:pt x="624" y="340"/>
                </a:lnTo>
                <a:lnTo>
                  <a:pt x="623" y="343"/>
                </a:lnTo>
                <a:lnTo>
                  <a:pt x="623" y="343"/>
                </a:lnTo>
                <a:lnTo>
                  <a:pt x="616" y="353"/>
                </a:lnTo>
                <a:lnTo>
                  <a:pt x="608" y="368"/>
                </a:lnTo>
                <a:lnTo>
                  <a:pt x="608" y="368"/>
                </a:lnTo>
                <a:lnTo>
                  <a:pt x="604" y="377"/>
                </a:lnTo>
                <a:lnTo>
                  <a:pt x="602" y="386"/>
                </a:lnTo>
                <a:lnTo>
                  <a:pt x="598" y="401"/>
                </a:lnTo>
                <a:lnTo>
                  <a:pt x="598" y="401"/>
                </a:lnTo>
                <a:lnTo>
                  <a:pt x="596" y="408"/>
                </a:lnTo>
                <a:lnTo>
                  <a:pt x="592" y="414"/>
                </a:lnTo>
                <a:lnTo>
                  <a:pt x="585" y="426"/>
                </a:lnTo>
                <a:lnTo>
                  <a:pt x="585" y="426"/>
                </a:lnTo>
                <a:lnTo>
                  <a:pt x="581" y="435"/>
                </a:lnTo>
                <a:lnTo>
                  <a:pt x="574" y="448"/>
                </a:lnTo>
                <a:lnTo>
                  <a:pt x="574" y="448"/>
                </a:lnTo>
                <a:lnTo>
                  <a:pt x="564" y="461"/>
                </a:lnTo>
                <a:lnTo>
                  <a:pt x="562" y="467"/>
                </a:lnTo>
                <a:lnTo>
                  <a:pt x="558" y="475"/>
                </a:lnTo>
                <a:lnTo>
                  <a:pt x="558" y="475"/>
                </a:lnTo>
                <a:lnTo>
                  <a:pt x="556" y="485"/>
                </a:lnTo>
                <a:lnTo>
                  <a:pt x="545" y="495"/>
                </a:lnTo>
                <a:lnTo>
                  <a:pt x="545" y="495"/>
                </a:lnTo>
                <a:lnTo>
                  <a:pt x="536" y="508"/>
                </a:lnTo>
                <a:lnTo>
                  <a:pt x="528" y="521"/>
                </a:lnTo>
                <a:lnTo>
                  <a:pt x="516" y="543"/>
                </a:lnTo>
                <a:lnTo>
                  <a:pt x="516" y="543"/>
                </a:lnTo>
                <a:lnTo>
                  <a:pt x="510" y="553"/>
                </a:lnTo>
                <a:lnTo>
                  <a:pt x="506" y="560"/>
                </a:lnTo>
                <a:lnTo>
                  <a:pt x="506" y="560"/>
                </a:lnTo>
                <a:lnTo>
                  <a:pt x="504" y="570"/>
                </a:lnTo>
                <a:lnTo>
                  <a:pt x="504" y="570"/>
                </a:lnTo>
                <a:lnTo>
                  <a:pt x="489" y="571"/>
                </a:lnTo>
                <a:lnTo>
                  <a:pt x="471" y="572"/>
                </a:lnTo>
                <a:lnTo>
                  <a:pt x="471" y="572"/>
                </a:lnTo>
                <a:lnTo>
                  <a:pt x="466" y="573"/>
                </a:lnTo>
                <a:lnTo>
                  <a:pt x="463" y="574"/>
                </a:lnTo>
                <a:lnTo>
                  <a:pt x="459" y="578"/>
                </a:lnTo>
                <a:lnTo>
                  <a:pt x="459" y="578"/>
                </a:lnTo>
                <a:lnTo>
                  <a:pt x="456" y="580"/>
                </a:lnTo>
                <a:lnTo>
                  <a:pt x="451" y="583"/>
                </a:lnTo>
                <a:lnTo>
                  <a:pt x="440" y="589"/>
                </a:lnTo>
                <a:lnTo>
                  <a:pt x="436" y="592"/>
                </a:lnTo>
                <a:lnTo>
                  <a:pt x="432" y="596"/>
                </a:lnTo>
                <a:lnTo>
                  <a:pt x="431" y="600"/>
                </a:lnTo>
                <a:lnTo>
                  <a:pt x="431" y="605"/>
                </a:lnTo>
                <a:lnTo>
                  <a:pt x="431" y="605"/>
                </a:lnTo>
                <a:lnTo>
                  <a:pt x="436" y="613"/>
                </a:lnTo>
                <a:lnTo>
                  <a:pt x="438" y="619"/>
                </a:lnTo>
                <a:lnTo>
                  <a:pt x="441" y="623"/>
                </a:lnTo>
                <a:lnTo>
                  <a:pt x="441" y="623"/>
                </a:lnTo>
                <a:lnTo>
                  <a:pt x="443" y="624"/>
                </a:lnTo>
                <a:lnTo>
                  <a:pt x="444" y="626"/>
                </a:lnTo>
                <a:lnTo>
                  <a:pt x="444" y="630"/>
                </a:lnTo>
                <a:lnTo>
                  <a:pt x="444" y="630"/>
                </a:lnTo>
                <a:lnTo>
                  <a:pt x="444" y="633"/>
                </a:lnTo>
                <a:lnTo>
                  <a:pt x="444" y="639"/>
                </a:lnTo>
                <a:lnTo>
                  <a:pt x="444" y="639"/>
                </a:lnTo>
                <a:lnTo>
                  <a:pt x="444" y="643"/>
                </a:lnTo>
                <a:lnTo>
                  <a:pt x="446" y="645"/>
                </a:lnTo>
                <a:lnTo>
                  <a:pt x="451" y="651"/>
                </a:lnTo>
                <a:lnTo>
                  <a:pt x="457" y="656"/>
                </a:lnTo>
                <a:lnTo>
                  <a:pt x="459" y="657"/>
                </a:lnTo>
                <a:lnTo>
                  <a:pt x="461" y="657"/>
                </a:lnTo>
                <a:lnTo>
                  <a:pt x="461" y="657"/>
                </a:lnTo>
                <a:lnTo>
                  <a:pt x="467" y="655"/>
                </a:lnTo>
                <a:lnTo>
                  <a:pt x="476" y="651"/>
                </a:lnTo>
                <a:lnTo>
                  <a:pt x="486" y="645"/>
                </a:lnTo>
                <a:lnTo>
                  <a:pt x="491" y="668"/>
                </a:lnTo>
                <a:lnTo>
                  <a:pt x="491" y="668"/>
                </a:lnTo>
                <a:lnTo>
                  <a:pt x="490" y="669"/>
                </a:lnTo>
                <a:lnTo>
                  <a:pt x="486" y="672"/>
                </a:lnTo>
                <a:lnTo>
                  <a:pt x="484" y="675"/>
                </a:lnTo>
                <a:lnTo>
                  <a:pt x="479" y="676"/>
                </a:lnTo>
                <a:lnTo>
                  <a:pt x="473" y="677"/>
                </a:lnTo>
                <a:lnTo>
                  <a:pt x="466" y="677"/>
                </a:lnTo>
                <a:lnTo>
                  <a:pt x="466" y="677"/>
                </a:lnTo>
                <a:lnTo>
                  <a:pt x="437" y="675"/>
                </a:lnTo>
                <a:lnTo>
                  <a:pt x="425" y="675"/>
                </a:lnTo>
                <a:lnTo>
                  <a:pt x="414" y="675"/>
                </a:lnTo>
                <a:lnTo>
                  <a:pt x="414" y="675"/>
                </a:lnTo>
                <a:lnTo>
                  <a:pt x="408" y="675"/>
                </a:lnTo>
                <a:lnTo>
                  <a:pt x="404" y="672"/>
                </a:lnTo>
                <a:lnTo>
                  <a:pt x="394" y="669"/>
                </a:lnTo>
                <a:lnTo>
                  <a:pt x="390" y="668"/>
                </a:lnTo>
                <a:lnTo>
                  <a:pt x="386" y="666"/>
                </a:lnTo>
                <a:lnTo>
                  <a:pt x="382" y="668"/>
                </a:lnTo>
                <a:lnTo>
                  <a:pt x="379" y="670"/>
                </a:lnTo>
                <a:lnTo>
                  <a:pt x="379" y="670"/>
                </a:lnTo>
                <a:close/>
                <a:moveTo>
                  <a:pt x="511" y="619"/>
                </a:moveTo>
                <a:lnTo>
                  <a:pt x="511" y="619"/>
                </a:lnTo>
                <a:lnTo>
                  <a:pt x="519" y="622"/>
                </a:lnTo>
                <a:lnTo>
                  <a:pt x="528" y="623"/>
                </a:lnTo>
                <a:lnTo>
                  <a:pt x="533" y="623"/>
                </a:lnTo>
                <a:lnTo>
                  <a:pt x="533" y="623"/>
                </a:lnTo>
                <a:lnTo>
                  <a:pt x="542" y="620"/>
                </a:lnTo>
                <a:lnTo>
                  <a:pt x="549" y="617"/>
                </a:lnTo>
                <a:lnTo>
                  <a:pt x="549" y="617"/>
                </a:lnTo>
                <a:lnTo>
                  <a:pt x="550" y="616"/>
                </a:lnTo>
                <a:lnTo>
                  <a:pt x="552" y="612"/>
                </a:lnTo>
                <a:lnTo>
                  <a:pt x="556" y="605"/>
                </a:lnTo>
                <a:lnTo>
                  <a:pt x="556" y="605"/>
                </a:lnTo>
                <a:lnTo>
                  <a:pt x="561" y="600"/>
                </a:lnTo>
                <a:lnTo>
                  <a:pt x="570" y="594"/>
                </a:lnTo>
                <a:lnTo>
                  <a:pt x="579" y="586"/>
                </a:lnTo>
                <a:lnTo>
                  <a:pt x="584" y="581"/>
                </a:lnTo>
                <a:lnTo>
                  <a:pt x="588" y="578"/>
                </a:lnTo>
                <a:lnTo>
                  <a:pt x="588" y="578"/>
                </a:lnTo>
                <a:lnTo>
                  <a:pt x="604" y="559"/>
                </a:lnTo>
                <a:lnTo>
                  <a:pt x="631" y="531"/>
                </a:lnTo>
                <a:lnTo>
                  <a:pt x="668" y="493"/>
                </a:lnTo>
                <a:lnTo>
                  <a:pt x="668" y="493"/>
                </a:lnTo>
                <a:lnTo>
                  <a:pt x="668" y="506"/>
                </a:lnTo>
                <a:lnTo>
                  <a:pt x="668" y="522"/>
                </a:lnTo>
                <a:lnTo>
                  <a:pt x="668" y="522"/>
                </a:lnTo>
                <a:lnTo>
                  <a:pt x="675" y="541"/>
                </a:lnTo>
                <a:lnTo>
                  <a:pt x="681" y="558"/>
                </a:lnTo>
                <a:lnTo>
                  <a:pt x="681" y="558"/>
                </a:lnTo>
                <a:lnTo>
                  <a:pt x="628" y="565"/>
                </a:lnTo>
                <a:lnTo>
                  <a:pt x="628" y="565"/>
                </a:lnTo>
                <a:lnTo>
                  <a:pt x="627" y="566"/>
                </a:lnTo>
                <a:lnTo>
                  <a:pt x="624" y="567"/>
                </a:lnTo>
                <a:lnTo>
                  <a:pt x="622" y="572"/>
                </a:lnTo>
                <a:lnTo>
                  <a:pt x="620" y="578"/>
                </a:lnTo>
                <a:lnTo>
                  <a:pt x="617" y="586"/>
                </a:lnTo>
                <a:lnTo>
                  <a:pt x="615" y="600"/>
                </a:lnTo>
                <a:lnTo>
                  <a:pt x="614" y="607"/>
                </a:lnTo>
                <a:lnTo>
                  <a:pt x="614" y="607"/>
                </a:lnTo>
                <a:lnTo>
                  <a:pt x="612" y="611"/>
                </a:lnTo>
                <a:lnTo>
                  <a:pt x="612" y="619"/>
                </a:lnTo>
                <a:lnTo>
                  <a:pt x="614" y="629"/>
                </a:lnTo>
                <a:lnTo>
                  <a:pt x="616" y="639"/>
                </a:lnTo>
                <a:lnTo>
                  <a:pt x="616" y="639"/>
                </a:lnTo>
                <a:lnTo>
                  <a:pt x="618" y="646"/>
                </a:lnTo>
                <a:lnTo>
                  <a:pt x="620" y="647"/>
                </a:lnTo>
                <a:lnTo>
                  <a:pt x="621" y="646"/>
                </a:lnTo>
                <a:lnTo>
                  <a:pt x="624" y="645"/>
                </a:lnTo>
                <a:lnTo>
                  <a:pt x="628" y="644"/>
                </a:lnTo>
                <a:lnTo>
                  <a:pt x="630" y="645"/>
                </a:lnTo>
                <a:lnTo>
                  <a:pt x="630" y="645"/>
                </a:lnTo>
                <a:lnTo>
                  <a:pt x="634" y="645"/>
                </a:lnTo>
                <a:lnTo>
                  <a:pt x="635" y="644"/>
                </a:lnTo>
                <a:lnTo>
                  <a:pt x="636" y="642"/>
                </a:lnTo>
                <a:lnTo>
                  <a:pt x="636" y="640"/>
                </a:lnTo>
                <a:lnTo>
                  <a:pt x="636" y="637"/>
                </a:lnTo>
                <a:lnTo>
                  <a:pt x="636" y="634"/>
                </a:lnTo>
                <a:lnTo>
                  <a:pt x="636" y="634"/>
                </a:lnTo>
                <a:lnTo>
                  <a:pt x="641" y="645"/>
                </a:lnTo>
                <a:lnTo>
                  <a:pt x="645" y="651"/>
                </a:lnTo>
                <a:lnTo>
                  <a:pt x="648" y="653"/>
                </a:lnTo>
                <a:lnTo>
                  <a:pt x="650" y="655"/>
                </a:lnTo>
                <a:lnTo>
                  <a:pt x="650" y="655"/>
                </a:lnTo>
                <a:lnTo>
                  <a:pt x="653" y="655"/>
                </a:lnTo>
                <a:lnTo>
                  <a:pt x="654" y="653"/>
                </a:lnTo>
                <a:lnTo>
                  <a:pt x="654" y="649"/>
                </a:lnTo>
                <a:lnTo>
                  <a:pt x="654" y="643"/>
                </a:lnTo>
                <a:lnTo>
                  <a:pt x="653" y="634"/>
                </a:lnTo>
                <a:lnTo>
                  <a:pt x="653" y="634"/>
                </a:lnTo>
                <a:lnTo>
                  <a:pt x="653" y="625"/>
                </a:lnTo>
                <a:lnTo>
                  <a:pt x="653" y="625"/>
                </a:lnTo>
                <a:lnTo>
                  <a:pt x="653" y="625"/>
                </a:lnTo>
                <a:lnTo>
                  <a:pt x="654" y="624"/>
                </a:lnTo>
                <a:lnTo>
                  <a:pt x="661" y="623"/>
                </a:lnTo>
                <a:lnTo>
                  <a:pt x="661" y="623"/>
                </a:lnTo>
                <a:lnTo>
                  <a:pt x="664" y="622"/>
                </a:lnTo>
                <a:lnTo>
                  <a:pt x="666" y="623"/>
                </a:lnTo>
                <a:lnTo>
                  <a:pt x="667" y="624"/>
                </a:lnTo>
                <a:lnTo>
                  <a:pt x="670" y="625"/>
                </a:lnTo>
                <a:lnTo>
                  <a:pt x="670" y="625"/>
                </a:lnTo>
                <a:lnTo>
                  <a:pt x="681" y="627"/>
                </a:lnTo>
                <a:lnTo>
                  <a:pt x="681" y="627"/>
                </a:lnTo>
                <a:lnTo>
                  <a:pt x="684" y="631"/>
                </a:lnTo>
                <a:lnTo>
                  <a:pt x="693" y="639"/>
                </a:lnTo>
                <a:lnTo>
                  <a:pt x="701" y="650"/>
                </a:lnTo>
                <a:lnTo>
                  <a:pt x="704" y="655"/>
                </a:lnTo>
                <a:lnTo>
                  <a:pt x="706" y="659"/>
                </a:lnTo>
                <a:lnTo>
                  <a:pt x="706" y="659"/>
                </a:lnTo>
                <a:lnTo>
                  <a:pt x="706" y="664"/>
                </a:lnTo>
                <a:lnTo>
                  <a:pt x="704" y="669"/>
                </a:lnTo>
                <a:lnTo>
                  <a:pt x="701" y="679"/>
                </a:lnTo>
                <a:lnTo>
                  <a:pt x="695" y="695"/>
                </a:lnTo>
                <a:lnTo>
                  <a:pt x="695" y="695"/>
                </a:lnTo>
                <a:lnTo>
                  <a:pt x="693" y="697"/>
                </a:lnTo>
                <a:lnTo>
                  <a:pt x="687" y="701"/>
                </a:lnTo>
                <a:lnTo>
                  <a:pt x="681" y="704"/>
                </a:lnTo>
                <a:lnTo>
                  <a:pt x="675" y="706"/>
                </a:lnTo>
                <a:lnTo>
                  <a:pt x="675" y="706"/>
                </a:lnTo>
                <a:lnTo>
                  <a:pt x="674" y="709"/>
                </a:lnTo>
                <a:lnTo>
                  <a:pt x="674" y="710"/>
                </a:lnTo>
                <a:lnTo>
                  <a:pt x="675" y="713"/>
                </a:lnTo>
                <a:lnTo>
                  <a:pt x="677" y="717"/>
                </a:lnTo>
                <a:lnTo>
                  <a:pt x="641" y="774"/>
                </a:lnTo>
                <a:lnTo>
                  <a:pt x="641" y="774"/>
                </a:lnTo>
                <a:lnTo>
                  <a:pt x="645" y="744"/>
                </a:lnTo>
                <a:lnTo>
                  <a:pt x="645" y="744"/>
                </a:lnTo>
                <a:lnTo>
                  <a:pt x="645" y="742"/>
                </a:lnTo>
                <a:lnTo>
                  <a:pt x="644" y="741"/>
                </a:lnTo>
                <a:lnTo>
                  <a:pt x="642" y="736"/>
                </a:lnTo>
                <a:lnTo>
                  <a:pt x="636" y="731"/>
                </a:lnTo>
                <a:lnTo>
                  <a:pt x="630" y="724"/>
                </a:lnTo>
                <a:lnTo>
                  <a:pt x="630" y="724"/>
                </a:lnTo>
                <a:lnTo>
                  <a:pt x="624" y="717"/>
                </a:lnTo>
                <a:lnTo>
                  <a:pt x="620" y="713"/>
                </a:lnTo>
                <a:lnTo>
                  <a:pt x="616" y="711"/>
                </a:lnTo>
                <a:lnTo>
                  <a:pt x="616" y="711"/>
                </a:lnTo>
                <a:lnTo>
                  <a:pt x="611" y="704"/>
                </a:lnTo>
                <a:lnTo>
                  <a:pt x="609" y="696"/>
                </a:lnTo>
                <a:lnTo>
                  <a:pt x="605" y="686"/>
                </a:lnTo>
                <a:lnTo>
                  <a:pt x="605" y="686"/>
                </a:lnTo>
                <a:lnTo>
                  <a:pt x="604" y="683"/>
                </a:lnTo>
                <a:lnTo>
                  <a:pt x="601" y="679"/>
                </a:lnTo>
                <a:lnTo>
                  <a:pt x="597" y="676"/>
                </a:lnTo>
                <a:lnTo>
                  <a:pt x="592" y="673"/>
                </a:lnTo>
                <a:lnTo>
                  <a:pt x="583" y="669"/>
                </a:lnTo>
                <a:lnTo>
                  <a:pt x="578" y="665"/>
                </a:lnTo>
                <a:lnTo>
                  <a:pt x="574" y="662"/>
                </a:lnTo>
                <a:lnTo>
                  <a:pt x="574" y="662"/>
                </a:lnTo>
                <a:lnTo>
                  <a:pt x="570" y="660"/>
                </a:lnTo>
                <a:lnTo>
                  <a:pt x="568" y="659"/>
                </a:lnTo>
                <a:lnTo>
                  <a:pt x="559" y="658"/>
                </a:lnTo>
                <a:lnTo>
                  <a:pt x="550" y="658"/>
                </a:lnTo>
                <a:lnTo>
                  <a:pt x="539" y="659"/>
                </a:lnTo>
                <a:lnTo>
                  <a:pt x="523" y="662"/>
                </a:lnTo>
                <a:lnTo>
                  <a:pt x="513" y="664"/>
                </a:lnTo>
                <a:lnTo>
                  <a:pt x="513" y="664"/>
                </a:lnTo>
                <a:lnTo>
                  <a:pt x="512" y="664"/>
                </a:lnTo>
                <a:lnTo>
                  <a:pt x="512" y="663"/>
                </a:lnTo>
                <a:lnTo>
                  <a:pt x="512" y="659"/>
                </a:lnTo>
                <a:lnTo>
                  <a:pt x="513" y="652"/>
                </a:lnTo>
                <a:lnTo>
                  <a:pt x="513" y="652"/>
                </a:lnTo>
                <a:lnTo>
                  <a:pt x="512" y="647"/>
                </a:lnTo>
                <a:lnTo>
                  <a:pt x="510" y="642"/>
                </a:lnTo>
                <a:lnTo>
                  <a:pt x="506" y="634"/>
                </a:lnTo>
                <a:lnTo>
                  <a:pt x="511" y="619"/>
                </a:lnTo>
                <a:close/>
                <a:moveTo>
                  <a:pt x="565" y="1246"/>
                </a:moveTo>
                <a:lnTo>
                  <a:pt x="565" y="1192"/>
                </a:lnTo>
                <a:lnTo>
                  <a:pt x="565" y="1192"/>
                </a:lnTo>
                <a:lnTo>
                  <a:pt x="570" y="1191"/>
                </a:lnTo>
                <a:lnTo>
                  <a:pt x="575" y="1191"/>
                </a:lnTo>
                <a:lnTo>
                  <a:pt x="578" y="1192"/>
                </a:lnTo>
                <a:lnTo>
                  <a:pt x="578" y="1192"/>
                </a:lnTo>
                <a:lnTo>
                  <a:pt x="581" y="1192"/>
                </a:lnTo>
                <a:lnTo>
                  <a:pt x="584" y="1191"/>
                </a:lnTo>
                <a:lnTo>
                  <a:pt x="594" y="1186"/>
                </a:lnTo>
                <a:lnTo>
                  <a:pt x="605" y="1179"/>
                </a:lnTo>
                <a:lnTo>
                  <a:pt x="605" y="1179"/>
                </a:lnTo>
                <a:lnTo>
                  <a:pt x="597" y="1198"/>
                </a:lnTo>
                <a:lnTo>
                  <a:pt x="585" y="1224"/>
                </a:lnTo>
                <a:lnTo>
                  <a:pt x="585" y="1224"/>
                </a:lnTo>
                <a:lnTo>
                  <a:pt x="581" y="1232"/>
                </a:lnTo>
                <a:lnTo>
                  <a:pt x="574" y="1239"/>
                </a:lnTo>
                <a:lnTo>
                  <a:pt x="565" y="1246"/>
                </a:lnTo>
                <a:lnTo>
                  <a:pt x="565" y="1246"/>
                </a:lnTo>
                <a:close/>
                <a:moveTo>
                  <a:pt x="193" y="1165"/>
                </a:moveTo>
                <a:lnTo>
                  <a:pt x="193" y="1165"/>
                </a:lnTo>
                <a:lnTo>
                  <a:pt x="208" y="1164"/>
                </a:lnTo>
                <a:lnTo>
                  <a:pt x="217" y="1165"/>
                </a:lnTo>
                <a:lnTo>
                  <a:pt x="223" y="1167"/>
                </a:lnTo>
                <a:lnTo>
                  <a:pt x="227" y="1170"/>
                </a:lnTo>
                <a:lnTo>
                  <a:pt x="227" y="1170"/>
                </a:lnTo>
                <a:lnTo>
                  <a:pt x="235" y="1176"/>
                </a:lnTo>
                <a:lnTo>
                  <a:pt x="243" y="1184"/>
                </a:lnTo>
                <a:lnTo>
                  <a:pt x="254" y="1192"/>
                </a:lnTo>
                <a:lnTo>
                  <a:pt x="267" y="1199"/>
                </a:lnTo>
                <a:lnTo>
                  <a:pt x="267" y="1199"/>
                </a:lnTo>
                <a:lnTo>
                  <a:pt x="282" y="1208"/>
                </a:lnTo>
                <a:lnTo>
                  <a:pt x="296" y="1216"/>
                </a:lnTo>
                <a:lnTo>
                  <a:pt x="314" y="1226"/>
                </a:lnTo>
                <a:lnTo>
                  <a:pt x="314" y="1226"/>
                </a:lnTo>
                <a:lnTo>
                  <a:pt x="329" y="1235"/>
                </a:lnTo>
                <a:lnTo>
                  <a:pt x="332" y="1264"/>
                </a:lnTo>
                <a:lnTo>
                  <a:pt x="332" y="1264"/>
                </a:lnTo>
                <a:lnTo>
                  <a:pt x="303" y="1263"/>
                </a:lnTo>
                <a:lnTo>
                  <a:pt x="239" y="1261"/>
                </a:lnTo>
                <a:lnTo>
                  <a:pt x="168" y="1259"/>
                </a:lnTo>
                <a:lnTo>
                  <a:pt x="141" y="1259"/>
                </a:lnTo>
                <a:lnTo>
                  <a:pt x="124" y="1262"/>
                </a:lnTo>
                <a:lnTo>
                  <a:pt x="124" y="1262"/>
                </a:lnTo>
                <a:lnTo>
                  <a:pt x="140" y="1239"/>
                </a:lnTo>
                <a:lnTo>
                  <a:pt x="162" y="1208"/>
                </a:lnTo>
                <a:lnTo>
                  <a:pt x="182" y="1177"/>
                </a:lnTo>
                <a:lnTo>
                  <a:pt x="189" y="1167"/>
                </a:lnTo>
                <a:lnTo>
                  <a:pt x="193" y="1165"/>
                </a:lnTo>
                <a:lnTo>
                  <a:pt x="193" y="1165"/>
                </a:lnTo>
                <a:close/>
                <a:moveTo>
                  <a:pt x="119" y="1264"/>
                </a:moveTo>
                <a:lnTo>
                  <a:pt x="119" y="1264"/>
                </a:lnTo>
                <a:lnTo>
                  <a:pt x="121" y="1263"/>
                </a:lnTo>
                <a:lnTo>
                  <a:pt x="124" y="1262"/>
                </a:lnTo>
                <a:lnTo>
                  <a:pt x="124" y="1262"/>
                </a:lnTo>
                <a:lnTo>
                  <a:pt x="121" y="1264"/>
                </a:lnTo>
                <a:lnTo>
                  <a:pt x="121" y="1265"/>
                </a:lnTo>
                <a:lnTo>
                  <a:pt x="119" y="1264"/>
                </a:lnTo>
                <a:lnTo>
                  <a:pt x="119" y="1264"/>
                </a:lnTo>
                <a:close/>
                <a:moveTo>
                  <a:pt x="309" y="1287"/>
                </a:moveTo>
                <a:lnTo>
                  <a:pt x="305" y="1294"/>
                </a:lnTo>
                <a:lnTo>
                  <a:pt x="305" y="1294"/>
                </a:lnTo>
                <a:lnTo>
                  <a:pt x="301" y="1296"/>
                </a:lnTo>
                <a:lnTo>
                  <a:pt x="299" y="1299"/>
                </a:lnTo>
                <a:lnTo>
                  <a:pt x="296" y="1304"/>
                </a:lnTo>
                <a:lnTo>
                  <a:pt x="296" y="1304"/>
                </a:lnTo>
                <a:lnTo>
                  <a:pt x="296" y="1307"/>
                </a:lnTo>
                <a:lnTo>
                  <a:pt x="296" y="1308"/>
                </a:lnTo>
                <a:lnTo>
                  <a:pt x="299" y="1310"/>
                </a:lnTo>
                <a:lnTo>
                  <a:pt x="302" y="1311"/>
                </a:lnTo>
                <a:lnTo>
                  <a:pt x="257" y="1374"/>
                </a:lnTo>
                <a:lnTo>
                  <a:pt x="257" y="1374"/>
                </a:lnTo>
                <a:lnTo>
                  <a:pt x="234" y="1369"/>
                </a:lnTo>
                <a:lnTo>
                  <a:pt x="200" y="1363"/>
                </a:lnTo>
                <a:lnTo>
                  <a:pt x="200" y="1363"/>
                </a:lnTo>
                <a:lnTo>
                  <a:pt x="83" y="1354"/>
                </a:lnTo>
                <a:lnTo>
                  <a:pt x="77" y="1329"/>
                </a:lnTo>
                <a:lnTo>
                  <a:pt x="108" y="1284"/>
                </a:lnTo>
                <a:lnTo>
                  <a:pt x="119" y="1287"/>
                </a:lnTo>
                <a:lnTo>
                  <a:pt x="309" y="128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E4D56D91-8B7A-42E3-8F21-05898E2F17FC}"/>
              </a:ext>
            </a:extLst>
          </p:cNvPr>
          <p:cNvSpPr>
            <a:spLocks noEditPoints="1"/>
          </p:cNvSpPr>
          <p:nvPr/>
        </p:nvSpPr>
        <p:spPr bwMode="auto">
          <a:xfrm>
            <a:off x="6606463" y="4670820"/>
            <a:ext cx="520857" cy="1684448"/>
          </a:xfrm>
          <a:custGeom>
            <a:avLst/>
            <a:gdLst>
              <a:gd name="T0" fmla="*/ 62 w 453"/>
              <a:gd name="T1" fmla="*/ 263 h 1465"/>
              <a:gd name="T2" fmla="*/ 23 w 453"/>
              <a:gd name="T3" fmla="*/ 436 h 1465"/>
              <a:gd name="T4" fmla="*/ 38 w 453"/>
              <a:gd name="T5" fmla="*/ 464 h 1465"/>
              <a:gd name="T6" fmla="*/ 53 w 453"/>
              <a:gd name="T7" fmla="*/ 545 h 1465"/>
              <a:gd name="T8" fmla="*/ 33 w 453"/>
              <a:gd name="T9" fmla="*/ 617 h 1465"/>
              <a:gd name="T10" fmla="*/ 42 w 453"/>
              <a:gd name="T11" fmla="*/ 727 h 1465"/>
              <a:gd name="T12" fmla="*/ 33 w 453"/>
              <a:gd name="T13" fmla="*/ 793 h 1465"/>
              <a:gd name="T14" fmla="*/ 48 w 453"/>
              <a:gd name="T15" fmla="*/ 1068 h 1465"/>
              <a:gd name="T16" fmla="*/ 57 w 453"/>
              <a:gd name="T17" fmla="*/ 1132 h 1465"/>
              <a:gd name="T18" fmla="*/ 52 w 453"/>
              <a:gd name="T19" fmla="*/ 1269 h 1465"/>
              <a:gd name="T20" fmla="*/ 47 w 453"/>
              <a:gd name="T21" fmla="*/ 1308 h 1465"/>
              <a:gd name="T22" fmla="*/ 26 w 453"/>
              <a:gd name="T23" fmla="*/ 1287 h 1465"/>
              <a:gd name="T24" fmla="*/ 1 w 453"/>
              <a:gd name="T25" fmla="*/ 1323 h 1465"/>
              <a:gd name="T26" fmla="*/ 13 w 453"/>
              <a:gd name="T27" fmla="*/ 1410 h 1465"/>
              <a:gd name="T28" fmla="*/ 39 w 453"/>
              <a:gd name="T29" fmla="*/ 1389 h 1465"/>
              <a:gd name="T30" fmla="*/ 157 w 453"/>
              <a:gd name="T31" fmla="*/ 1428 h 1465"/>
              <a:gd name="T32" fmla="*/ 184 w 453"/>
              <a:gd name="T33" fmla="*/ 1457 h 1465"/>
              <a:gd name="T34" fmla="*/ 210 w 453"/>
              <a:gd name="T35" fmla="*/ 1389 h 1465"/>
              <a:gd name="T36" fmla="*/ 378 w 453"/>
              <a:gd name="T37" fmla="*/ 1435 h 1465"/>
              <a:gd name="T38" fmla="*/ 405 w 453"/>
              <a:gd name="T39" fmla="*/ 1461 h 1465"/>
              <a:gd name="T40" fmla="*/ 424 w 453"/>
              <a:gd name="T41" fmla="*/ 1417 h 1465"/>
              <a:gd name="T42" fmla="*/ 443 w 453"/>
              <a:gd name="T43" fmla="*/ 1385 h 1465"/>
              <a:gd name="T44" fmla="*/ 429 w 453"/>
              <a:gd name="T45" fmla="*/ 1280 h 1465"/>
              <a:gd name="T46" fmla="*/ 453 w 453"/>
              <a:gd name="T47" fmla="*/ 1237 h 1465"/>
              <a:gd name="T48" fmla="*/ 439 w 453"/>
              <a:gd name="T49" fmla="*/ 1065 h 1465"/>
              <a:gd name="T50" fmla="*/ 430 w 453"/>
              <a:gd name="T51" fmla="*/ 1033 h 1465"/>
              <a:gd name="T52" fmla="*/ 427 w 453"/>
              <a:gd name="T53" fmla="*/ 954 h 1465"/>
              <a:gd name="T54" fmla="*/ 410 w 453"/>
              <a:gd name="T55" fmla="*/ 893 h 1465"/>
              <a:gd name="T56" fmla="*/ 405 w 453"/>
              <a:gd name="T57" fmla="*/ 817 h 1465"/>
              <a:gd name="T58" fmla="*/ 415 w 453"/>
              <a:gd name="T59" fmla="*/ 792 h 1465"/>
              <a:gd name="T60" fmla="*/ 408 w 453"/>
              <a:gd name="T61" fmla="*/ 753 h 1465"/>
              <a:gd name="T62" fmla="*/ 409 w 453"/>
              <a:gd name="T63" fmla="*/ 669 h 1465"/>
              <a:gd name="T64" fmla="*/ 424 w 453"/>
              <a:gd name="T65" fmla="*/ 569 h 1465"/>
              <a:gd name="T66" fmla="*/ 425 w 453"/>
              <a:gd name="T67" fmla="*/ 512 h 1465"/>
              <a:gd name="T68" fmla="*/ 448 w 453"/>
              <a:gd name="T69" fmla="*/ 481 h 1465"/>
              <a:gd name="T70" fmla="*/ 433 w 453"/>
              <a:gd name="T71" fmla="*/ 378 h 1465"/>
              <a:gd name="T72" fmla="*/ 402 w 453"/>
              <a:gd name="T73" fmla="*/ 242 h 1465"/>
              <a:gd name="T74" fmla="*/ 335 w 453"/>
              <a:gd name="T75" fmla="*/ 203 h 1465"/>
              <a:gd name="T76" fmla="*/ 300 w 453"/>
              <a:gd name="T77" fmla="*/ 136 h 1465"/>
              <a:gd name="T78" fmla="*/ 291 w 453"/>
              <a:gd name="T79" fmla="*/ 59 h 1465"/>
              <a:gd name="T80" fmla="*/ 255 w 453"/>
              <a:gd name="T81" fmla="*/ 12 h 1465"/>
              <a:gd name="T82" fmla="*/ 205 w 453"/>
              <a:gd name="T83" fmla="*/ 6 h 1465"/>
              <a:gd name="T84" fmla="*/ 159 w 453"/>
              <a:gd name="T85" fmla="*/ 17 h 1465"/>
              <a:gd name="T86" fmla="*/ 138 w 453"/>
              <a:gd name="T87" fmla="*/ 92 h 1465"/>
              <a:gd name="T88" fmla="*/ 152 w 453"/>
              <a:gd name="T89" fmla="*/ 173 h 1465"/>
              <a:gd name="T90" fmla="*/ 100 w 453"/>
              <a:gd name="T91" fmla="*/ 1208 h 1465"/>
              <a:gd name="T92" fmla="*/ 133 w 453"/>
              <a:gd name="T93" fmla="*/ 1304 h 1465"/>
              <a:gd name="T94" fmla="*/ 66 w 453"/>
              <a:gd name="T95" fmla="*/ 1289 h 1465"/>
              <a:gd name="T96" fmla="*/ 210 w 453"/>
              <a:gd name="T97" fmla="*/ 1308 h 1465"/>
              <a:gd name="T98" fmla="*/ 343 w 453"/>
              <a:gd name="T99" fmla="*/ 1304 h 1465"/>
              <a:gd name="T100" fmla="*/ 128 w 453"/>
              <a:gd name="T101" fmla="*/ 426 h 1465"/>
              <a:gd name="T102" fmla="*/ 105 w 453"/>
              <a:gd name="T103" fmla="*/ 483 h 1465"/>
              <a:gd name="T104" fmla="*/ 114 w 453"/>
              <a:gd name="T105" fmla="*/ 438 h 1465"/>
              <a:gd name="T106" fmla="*/ 81 w 453"/>
              <a:gd name="T107" fmla="*/ 560 h 1465"/>
              <a:gd name="T108" fmla="*/ 100 w 453"/>
              <a:gd name="T109" fmla="*/ 554 h 1465"/>
              <a:gd name="T110" fmla="*/ 62 w 453"/>
              <a:gd name="T111" fmla="*/ 598 h 1465"/>
              <a:gd name="T112" fmla="*/ 81 w 453"/>
              <a:gd name="T113" fmla="*/ 560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53" h="1465">
                <a:moveTo>
                  <a:pt x="176" y="202"/>
                </a:moveTo>
                <a:lnTo>
                  <a:pt x="176" y="202"/>
                </a:lnTo>
                <a:lnTo>
                  <a:pt x="126" y="220"/>
                </a:lnTo>
                <a:lnTo>
                  <a:pt x="91" y="234"/>
                </a:lnTo>
                <a:lnTo>
                  <a:pt x="78" y="240"/>
                </a:lnTo>
                <a:lnTo>
                  <a:pt x="71" y="245"/>
                </a:lnTo>
                <a:lnTo>
                  <a:pt x="71" y="245"/>
                </a:lnTo>
                <a:lnTo>
                  <a:pt x="66" y="251"/>
                </a:lnTo>
                <a:lnTo>
                  <a:pt x="62" y="263"/>
                </a:lnTo>
                <a:lnTo>
                  <a:pt x="51" y="291"/>
                </a:lnTo>
                <a:lnTo>
                  <a:pt x="38" y="331"/>
                </a:lnTo>
                <a:lnTo>
                  <a:pt x="28" y="374"/>
                </a:lnTo>
                <a:lnTo>
                  <a:pt x="28" y="374"/>
                </a:lnTo>
                <a:lnTo>
                  <a:pt x="26" y="382"/>
                </a:lnTo>
                <a:lnTo>
                  <a:pt x="23" y="397"/>
                </a:lnTo>
                <a:lnTo>
                  <a:pt x="23" y="397"/>
                </a:lnTo>
                <a:lnTo>
                  <a:pt x="22" y="417"/>
                </a:lnTo>
                <a:lnTo>
                  <a:pt x="23" y="436"/>
                </a:lnTo>
                <a:lnTo>
                  <a:pt x="23" y="436"/>
                </a:lnTo>
                <a:lnTo>
                  <a:pt x="25" y="443"/>
                </a:lnTo>
                <a:lnTo>
                  <a:pt x="28" y="449"/>
                </a:lnTo>
                <a:lnTo>
                  <a:pt x="32" y="455"/>
                </a:lnTo>
                <a:lnTo>
                  <a:pt x="33" y="459"/>
                </a:lnTo>
                <a:lnTo>
                  <a:pt x="33" y="459"/>
                </a:lnTo>
                <a:lnTo>
                  <a:pt x="34" y="463"/>
                </a:lnTo>
                <a:lnTo>
                  <a:pt x="35" y="464"/>
                </a:lnTo>
                <a:lnTo>
                  <a:pt x="38" y="464"/>
                </a:lnTo>
                <a:lnTo>
                  <a:pt x="38" y="464"/>
                </a:lnTo>
                <a:lnTo>
                  <a:pt x="44" y="482"/>
                </a:lnTo>
                <a:lnTo>
                  <a:pt x="48" y="498"/>
                </a:lnTo>
                <a:lnTo>
                  <a:pt x="52" y="512"/>
                </a:lnTo>
                <a:lnTo>
                  <a:pt x="52" y="512"/>
                </a:lnTo>
                <a:lnTo>
                  <a:pt x="56" y="532"/>
                </a:lnTo>
                <a:lnTo>
                  <a:pt x="57" y="541"/>
                </a:lnTo>
                <a:lnTo>
                  <a:pt x="57" y="541"/>
                </a:lnTo>
                <a:lnTo>
                  <a:pt x="53" y="545"/>
                </a:lnTo>
                <a:lnTo>
                  <a:pt x="48" y="554"/>
                </a:lnTo>
                <a:lnTo>
                  <a:pt x="42" y="564"/>
                </a:lnTo>
                <a:lnTo>
                  <a:pt x="42" y="564"/>
                </a:lnTo>
                <a:lnTo>
                  <a:pt x="40" y="572"/>
                </a:lnTo>
                <a:lnTo>
                  <a:pt x="38" y="579"/>
                </a:lnTo>
                <a:lnTo>
                  <a:pt x="34" y="594"/>
                </a:lnTo>
                <a:lnTo>
                  <a:pt x="33" y="608"/>
                </a:lnTo>
                <a:lnTo>
                  <a:pt x="33" y="617"/>
                </a:lnTo>
                <a:lnTo>
                  <a:pt x="33" y="617"/>
                </a:lnTo>
                <a:lnTo>
                  <a:pt x="37" y="662"/>
                </a:lnTo>
                <a:lnTo>
                  <a:pt x="38" y="690"/>
                </a:lnTo>
                <a:lnTo>
                  <a:pt x="38" y="699"/>
                </a:lnTo>
                <a:lnTo>
                  <a:pt x="38" y="703"/>
                </a:lnTo>
                <a:lnTo>
                  <a:pt x="38" y="703"/>
                </a:lnTo>
                <a:lnTo>
                  <a:pt x="38" y="704"/>
                </a:lnTo>
                <a:lnTo>
                  <a:pt x="38" y="707"/>
                </a:lnTo>
                <a:lnTo>
                  <a:pt x="39" y="715"/>
                </a:lnTo>
                <a:lnTo>
                  <a:pt x="42" y="727"/>
                </a:lnTo>
                <a:lnTo>
                  <a:pt x="42" y="727"/>
                </a:lnTo>
                <a:lnTo>
                  <a:pt x="41" y="738"/>
                </a:lnTo>
                <a:lnTo>
                  <a:pt x="40" y="749"/>
                </a:lnTo>
                <a:lnTo>
                  <a:pt x="38" y="760"/>
                </a:lnTo>
                <a:lnTo>
                  <a:pt x="38" y="760"/>
                </a:lnTo>
                <a:lnTo>
                  <a:pt x="33" y="779"/>
                </a:lnTo>
                <a:lnTo>
                  <a:pt x="32" y="787"/>
                </a:lnTo>
                <a:lnTo>
                  <a:pt x="33" y="793"/>
                </a:lnTo>
                <a:lnTo>
                  <a:pt x="33" y="793"/>
                </a:lnTo>
                <a:lnTo>
                  <a:pt x="39" y="803"/>
                </a:lnTo>
                <a:lnTo>
                  <a:pt x="42" y="808"/>
                </a:lnTo>
                <a:lnTo>
                  <a:pt x="42" y="846"/>
                </a:lnTo>
                <a:lnTo>
                  <a:pt x="33" y="860"/>
                </a:lnTo>
                <a:lnTo>
                  <a:pt x="33" y="860"/>
                </a:lnTo>
                <a:lnTo>
                  <a:pt x="47" y="1046"/>
                </a:lnTo>
                <a:lnTo>
                  <a:pt x="47" y="1046"/>
                </a:lnTo>
                <a:lnTo>
                  <a:pt x="48" y="1059"/>
                </a:lnTo>
                <a:lnTo>
                  <a:pt x="48" y="1068"/>
                </a:lnTo>
                <a:lnTo>
                  <a:pt x="47" y="1075"/>
                </a:lnTo>
                <a:lnTo>
                  <a:pt x="47" y="1075"/>
                </a:lnTo>
                <a:lnTo>
                  <a:pt x="46" y="1084"/>
                </a:lnTo>
                <a:lnTo>
                  <a:pt x="47" y="1094"/>
                </a:lnTo>
                <a:lnTo>
                  <a:pt x="47" y="1094"/>
                </a:lnTo>
                <a:lnTo>
                  <a:pt x="51" y="1112"/>
                </a:lnTo>
                <a:lnTo>
                  <a:pt x="53" y="1122"/>
                </a:lnTo>
                <a:lnTo>
                  <a:pt x="57" y="1132"/>
                </a:lnTo>
                <a:lnTo>
                  <a:pt x="57" y="1132"/>
                </a:lnTo>
                <a:lnTo>
                  <a:pt x="59" y="1136"/>
                </a:lnTo>
                <a:lnTo>
                  <a:pt x="63" y="1138"/>
                </a:lnTo>
                <a:lnTo>
                  <a:pt x="66" y="1140"/>
                </a:lnTo>
                <a:lnTo>
                  <a:pt x="71" y="1140"/>
                </a:lnTo>
                <a:lnTo>
                  <a:pt x="78" y="1141"/>
                </a:lnTo>
                <a:lnTo>
                  <a:pt x="81" y="1141"/>
                </a:lnTo>
                <a:lnTo>
                  <a:pt x="81" y="1141"/>
                </a:lnTo>
                <a:lnTo>
                  <a:pt x="63" y="1218"/>
                </a:lnTo>
                <a:lnTo>
                  <a:pt x="52" y="1269"/>
                </a:lnTo>
                <a:lnTo>
                  <a:pt x="48" y="1287"/>
                </a:lnTo>
                <a:lnTo>
                  <a:pt x="47" y="1294"/>
                </a:lnTo>
                <a:lnTo>
                  <a:pt x="47" y="1294"/>
                </a:lnTo>
                <a:lnTo>
                  <a:pt x="48" y="1296"/>
                </a:lnTo>
                <a:lnTo>
                  <a:pt x="47" y="1299"/>
                </a:lnTo>
                <a:lnTo>
                  <a:pt x="47" y="1301"/>
                </a:lnTo>
                <a:lnTo>
                  <a:pt x="47" y="1304"/>
                </a:lnTo>
                <a:lnTo>
                  <a:pt x="47" y="1304"/>
                </a:lnTo>
                <a:lnTo>
                  <a:pt x="47" y="1308"/>
                </a:lnTo>
                <a:lnTo>
                  <a:pt x="45" y="1317"/>
                </a:lnTo>
                <a:lnTo>
                  <a:pt x="42" y="1327"/>
                </a:lnTo>
                <a:lnTo>
                  <a:pt x="33" y="1327"/>
                </a:lnTo>
                <a:lnTo>
                  <a:pt x="33" y="1299"/>
                </a:lnTo>
                <a:lnTo>
                  <a:pt x="33" y="1299"/>
                </a:lnTo>
                <a:lnTo>
                  <a:pt x="33" y="1296"/>
                </a:lnTo>
                <a:lnTo>
                  <a:pt x="31" y="1292"/>
                </a:lnTo>
                <a:lnTo>
                  <a:pt x="28" y="1289"/>
                </a:lnTo>
                <a:lnTo>
                  <a:pt x="26" y="1287"/>
                </a:lnTo>
                <a:lnTo>
                  <a:pt x="22" y="1286"/>
                </a:lnTo>
                <a:lnTo>
                  <a:pt x="19" y="1285"/>
                </a:lnTo>
                <a:lnTo>
                  <a:pt x="19" y="1285"/>
                </a:lnTo>
                <a:lnTo>
                  <a:pt x="16" y="1285"/>
                </a:lnTo>
                <a:lnTo>
                  <a:pt x="14" y="1286"/>
                </a:lnTo>
                <a:lnTo>
                  <a:pt x="10" y="1291"/>
                </a:lnTo>
                <a:lnTo>
                  <a:pt x="8" y="1298"/>
                </a:lnTo>
                <a:lnTo>
                  <a:pt x="4" y="1305"/>
                </a:lnTo>
                <a:lnTo>
                  <a:pt x="1" y="1323"/>
                </a:lnTo>
                <a:lnTo>
                  <a:pt x="0" y="1337"/>
                </a:lnTo>
                <a:lnTo>
                  <a:pt x="0" y="1337"/>
                </a:lnTo>
                <a:lnTo>
                  <a:pt x="1" y="1369"/>
                </a:lnTo>
                <a:lnTo>
                  <a:pt x="3" y="1386"/>
                </a:lnTo>
                <a:lnTo>
                  <a:pt x="4" y="1399"/>
                </a:lnTo>
                <a:lnTo>
                  <a:pt x="4" y="1399"/>
                </a:lnTo>
                <a:lnTo>
                  <a:pt x="5" y="1404"/>
                </a:lnTo>
                <a:lnTo>
                  <a:pt x="9" y="1407"/>
                </a:lnTo>
                <a:lnTo>
                  <a:pt x="13" y="1410"/>
                </a:lnTo>
                <a:lnTo>
                  <a:pt x="16" y="1412"/>
                </a:lnTo>
                <a:lnTo>
                  <a:pt x="21" y="1415"/>
                </a:lnTo>
                <a:lnTo>
                  <a:pt x="26" y="1415"/>
                </a:lnTo>
                <a:lnTo>
                  <a:pt x="29" y="1415"/>
                </a:lnTo>
                <a:lnTo>
                  <a:pt x="33" y="1413"/>
                </a:lnTo>
                <a:lnTo>
                  <a:pt x="33" y="1413"/>
                </a:lnTo>
                <a:lnTo>
                  <a:pt x="35" y="1410"/>
                </a:lnTo>
                <a:lnTo>
                  <a:pt x="37" y="1405"/>
                </a:lnTo>
                <a:lnTo>
                  <a:pt x="39" y="1389"/>
                </a:lnTo>
                <a:lnTo>
                  <a:pt x="38" y="1376"/>
                </a:lnTo>
                <a:lnTo>
                  <a:pt x="38" y="1370"/>
                </a:lnTo>
                <a:lnTo>
                  <a:pt x="124" y="1370"/>
                </a:lnTo>
                <a:lnTo>
                  <a:pt x="128" y="1361"/>
                </a:lnTo>
                <a:lnTo>
                  <a:pt x="143" y="1361"/>
                </a:lnTo>
                <a:lnTo>
                  <a:pt x="138" y="1385"/>
                </a:lnTo>
                <a:lnTo>
                  <a:pt x="143" y="1418"/>
                </a:lnTo>
                <a:lnTo>
                  <a:pt x="157" y="1428"/>
                </a:lnTo>
                <a:lnTo>
                  <a:pt x="157" y="1428"/>
                </a:lnTo>
                <a:lnTo>
                  <a:pt x="158" y="1432"/>
                </a:lnTo>
                <a:lnTo>
                  <a:pt x="163" y="1444"/>
                </a:lnTo>
                <a:lnTo>
                  <a:pt x="165" y="1450"/>
                </a:lnTo>
                <a:lnTo>
                  <a:pt x="169" y="1455"/>
                </a:lnTo>
                <a:lnTo>
                  <a:pt x="173" y="1460"/>
                </a:lnTo>
                <a:lnTo>
                  <a:pt x="176" y="1461"/>
                </a:lnTo>
                <a:lnTo>
                  <a:pt x="176" y="1461"/>
                </a:lnTo>
                <a:lnTo>
                  <a:pt x="180" y="1460"/>
                </a:lnTo>
                <a:lnTo>
                  <a:pt x="184" y="1457"/>
                </a:lnTo>
                <a:lnTo>
                  <a:pt x="188" y="1454"/>
                </a:lnTo>
                <a:lnTo>
                  <a:pt x="192" y="1449"/>
                </a:lnTo>
                <a:lnTo>
                  <a:pt x="198" y="1437"/>
                </a:lnTo>
                <a:lnTo>
                  <a:pt x="199" y="1432"/>
                </a:lnTo>
                <a:lnTo>
                  <a:pt x="200" y="1428"/>
                </a:lnTo>
                <a:lnTo>
                  <a:pt x="200" y="1428"/>
                </a:lnTo>
                <a:lnTo>
                  <a:pt x="202" y="1405"/>
                </a:lnTo>
                <a:lnTo>
                  <a:pt x="205" y="1389"/>
                </a:lnTo>
                <a:lnTo>
                  <a:pt x="210" y="1389"/>
                </a:lnTo>
                <a:lnTo>
                  <a:pt x="205" y="1361"/>
                </a:lnTo>
                <a:lnTo>
                  <a:pt x="276" y="1361"/>
                </a:lnTo>
                <a:lnTo>
                  <a:pt x="295" y="1370"/>
                </a:lnTo>
                <a:lnTo>
                  <a:pt x="357" y="1370"/>
                </a:lnTo>
                <a:lnTo>
                  <a:pt x="357" y="1399"/>
                </a:lnTo>
                <a:lnTo>
                  <a:pt x="377" y="1418"/>
                </a:lnTo>
                <a:lnTo>
                  <a:pt x="377" y="1418"/>
                </a:lnTo>
                <a:lnTo>
                  <a:pt x="377" y="1423"/>
                </a:lnTo>
                <a:lnTo>
                  <a:pt x="378" y="1435"/>
                </a:lnTo>
                <a:lnTo>
                  <a:pt x="381" y="1447"/>
                </a:lnTo>
                <a:lnTo>
                  <a:pt x="384" y="1453"/>
                </a:lnTo>
                <a:lnTo>
                  <a:pt x="386" y="1456"/>
                </a:lnTo>
                <a:lnTo>
                  <a:pt x="386" y="1456"/>
                </a:lnTo>
                <a:lnTo>
                  <a:pt x="392" y="1461"/>
                </a:lnTo>
                <a:lnTo>
                  <a:pt x="396" y="1463"/>
                </a:lnTo>
                <a:lnTo>
                  <a:pt x="398" y="1465"/>
                </a:lnTo>
                <a:lnTo>
                  <a:pt x="399" y="1465"/>
                </a:lnTo>
                <a:lnTo>
                  <a:pt x="405" y="1461"/>
                </a:lnTo>
                <a:lnTo>
                  <a:pt x="405" y="1461"/>
                </a:lnTo>
                <a:lnTo>
                  <a:pt x="408" y="1457"/>
                </a:lnTo>
                <a:lnTo>
                  <a:pt x="410" y="1451"/>
                </a:lnTo>
                <a:lnTo>
                  <a:pt x="414" y="1437"/>
                </a:lnTo>
                <a:lnTo>
                  <a:pt x="415" y="1424"/>
                </a:lnTo>
                <a:lnTo>
                  <a:pt x="415" y="1418"/>
                </a:lnTo>
                <a:lnTo>
                  <a:pt x="415" y="1418"/>
                </a:lnTo>
                <a:lnTo>
                  <a:pt x="419" y="1418"/>
                </a:lnTo>
                <a:lnTo>
                  <a:pt x="424" y="1417"/>
                </a:lnTo>
                <a:lnTo>
                  <a:pt x="429" y="1413"/>
                </a:lnTo>
                <a:lnTo>
                  <a:pt x="429" y="1413"/>
                </a:lnTo>
                <a:lnTo>
                  <a:pt x="434" y="1409"/>
                </a:lnTo>
                <a:lnTo>
                  <a:pt x="439" y="1404"/>
                </a:lnTo>
                <a:lnTo>
                  <a:pt x="440" y="1400"/>
                </a:lnTo>
                <a:lnTo>
                  <a:pt x="442" y="1397"/>
                </a:lnTo>
                <a:lnTo>
                  <a:pt x="443" y="1391"/>
                </a:lnTo>
                <a:lnTo>
                  <a:pt x="443" y="1385"/>
                </a:lnTo>
                <a:lnTo>
                  <a:pt x="443" y="1385"/>
                </a:lnTo>
                <a:lnTo>
                  <a:pt x="443" y="1343"/>
                </a:lnTo>
                <a:lnTo>
                  <a:pt x="445" y="1322"/>
                </a:lnTo>
                <a:lnTo>
                  <a:pt x="443" y="1308"/>
                </a:lnTo>
                <a:lnTo>
                  <a:pt x="443" y="1308"/>
                </a:lnTo>
                <a:lnTo>
                  <a:pt x="442" y="1305"/>
                </a:lnTo>
                <a:lnTo>
                  <a:pt x="441" y="1301"/>
                </a:lnTo>
                <a:lnTo>
                  <a:pt x="436" y="1295"/>
                </a:lnTo>
                <a:lnTo>
                  <a:pt x="429" y="1289"/>
                </a:lnTo>
                <a:lnTo>
                  <a:pt x="429" y="1280"/>
                </a:lnTo>
                <a:lnTo>
                  <a:pt x="429" y="1275"/>
                </a:lnTo>
                <a:lnTo>
                  <a:pt x="429" y="1275"/>
                </a:lnTo>
                <a:lnTo>
                  <a:pt x="436" y="1267"/>
                </a:lnTo>
                <a:lnTo>
                  <a:pt x="443" y="1260"/>
                </a:lnTo>
                <a:lnTo>
                  <a:pt x="448" y="1251"/>
                </a:lnTo>
                <a:lnTo>
                  <a:pt x="448" y="1251"/>
                </a:lnTo>
                <a:lnTo>
                  <a:pt x="452" y="1244"/>
                </a:lnTo>
                <a:lnTo>
                  <a:pt x="453" y="1237"/>
                </a:lnTo>
                <a:lnTo>
                  <a:pt x="453" y="1237"/>
                </a:lnTo>
                <a:lnTo>
                  <a:pt x="453" y="1229"/>
                </a:lnTo>
                <a:lnTo>
                  <a:pt x="452" y="1214"/>
                </a:lnTo>
                <a:lnTo>
                  <a:pt x="448" y="1174"/>
                </a:lnTo>
                <a:lnTo>
                  <a:pt x="445" y="1136"/>
                </a:lnTo>
                <a:lnTo>
                  <a:pt x="443" y="1118"/>
                </a:lnTo>
                <a:lnTo>
                  <a:pt x="443" y="1118"/>
                </a:lnTo>
                <a:lnTo>
                  <a:pt x="443" y="1109"/>
                </a:lnTo>
                <a:lnTo>
                  <a:pt x="442" y="1093"/>
                </a:lnTo>
                <a:lnTo>
                  <a:pt x="439" y="1065"/>
                </a:lnTo>
                <a:lnTo>
                  <a:pt x="439" y="1065"/>
                </a:lnTo>
                <a:lnTo>
                  <a:pt x="437" y="1056"/>
                </a:lnTo>
                <a:lnTo>
                  <a:pt x="436" y="1051"/>
                </a:lnTo>
                <a:lnTo>
                  <a:pt x="434" y="1046"/>
                </a:lnTo>
                <a:lnTo>
                  <a:pt x="434" y="1046"/>
                </a:lnTo>
                <a:lnTo>
                  <a:pt x="431" y="1043"/>
                </a:lnTo>
                <a:lnTo>
                  <a:pt x="431" y="1038"/>
                </a:lnTo>
                <a:lnTo>
                  <a:pt x="430" y="1034"/>
                </a:lnTo>
                <a:lnTo>
                  <a:pt x="430" y="1033"/>
                </a:lnTo>
                <a:lnTo>
                  <a:pt x="429" y="1032"/>
                </a:lnTo>
                <a:lnTo>
                  <a:pt x="429" y="1032"/>
                </a:lnTo>
                <a:lnTo>
                  <a:pt x="428" y="1029"/>
                </a:lnTo>
                <a:lnTo>
                  <a:pt x="427" y="1021"/>
                </a:lnTo>
                <a:lnTo>
                  <a:pt x="425" y="1000"/>
                </a:lnTo>
                <a:lnTo>
                  <a:pt x="424" y="965"/>
                </a:lnTo>
                <a:lnTo>
                  <a:pt x="424" y="965"/>
                </a:lnTo>
                <a:lnTo>
                  <a:pt x="424" y="960"/>
                </a:lnTo>
                <a:lnTo>
                  <a:pt x="427" y="954"/>
                </a:lnTo>
                <a:lnTo>
                  <a:pt x="429" y="947"/>
                </a:lnTo>
                <a:lnTo>
                  <a:pt x="429" y="941"/>
                </a:lnTo>
                <a:lnTo>
                  <a:pt x="429" y="941"/>
                </a:lnTo>
                <a:lnTo>
                  <a:pt x="427" y="926"/>
                </a:lnTo>
                <a:lnTo>
                  <a:pt x="424" y="913"/>
                </a:lnTo>
                <a:lnTo>
                  <a:pt x="424" y="913"/>
                </a:lnTo>
                <a:lnTo>
                  <a:pt x="422" y="908"/>
                </a:lnTo>
                <a:lnTo>
                  <a:pt x="417" y="903"/>
                </a:lnTo>
                <a:lnTo>
                  <a:pt x="410" y="893"/>
                </a:lnTo>
                <a:lnTo>
                  <a:pt x="410" y="893"/>
                </a:lnTo>
                <a:lnTo>
                  <a:pt x="412" y="859"/>
                </a:lnTo>
                <a:lnTo>
                  <a:pt x="415" y="827"/>
                </a:lnTo>
                <a:lnTo>
                  <a:pt x="415" y="827"/>
                </a:lnTo>
                <a:lnTo>
                  <a:pt x="409" y="823"/>
                </a:lnTo>
                <a:lnTo>
                  <a:pt x="405" y="821"/>
                </a:lnTo>
                <a:lnTo>
                  <a:pt x="405" y="818"/>
                </a:lnTo>
                <a:lnTo>
                  <a:pt x="405" y="817"/>
                </a:lnTo>
                <a:lnTo>
                  <a:pt x="405" y="817"/>
                </a:lnTo>
                <a:lnTo>
                  <a:pt x="406" y="812"/>
                </a:lnTo>
                <a:lnTo>
                  <a:pt x="408" y="806"/>
                </a:lnTo>
                <a:lnTo>
                  <a:pt x="409" y="800"/>
                </a:lnTo>
                <a:lnTo>
                  <a:pt x="409" y="799"/>
                </a:lnTo>
                <a:lnTo>
                  <a:pt x="410" y="798"/>
                </a:lnTo>
                <a:lnTo>
                  <a:pt x="410" y="798"/>
                </a:lnTo>
                <a:lnTo>
                  <a:pt x="412" y="798"/>
                </a:lnTo>
                <a:lnTo>
                  <a:pt x="414" y="797"/>
                </a:lnTo>
                <a:lnTo>
                  <a:pt x="415" y="792"/>
                </a:lnTo>
                <a:lnTo>
                  <a:pt x="415" y="784"/>
                </a:lnTo>
                <a:lnTo>
                  <a:pt x="415" y="784"/>
                </a:lnTo>
                <a:lnTo>
                  <a:pt x="414" y="775"/>
                </a:lnTo>
                <a:lnTo>
                  <a:pt x="411" y="771"/>
                </a:lnTo>
                <a:lnTo>
                  <a:pt x="410" y="768"/>
                </a:lnTo>
                <a:lnTo>
                  <a:pt x="410" y="765"/>
                </a:lnTo>
                <a:lnTo>
                  <a:pt x="410" y="765"/>
                </a:lnTo>
                <a:lnTo>
                  <a:pt x="410" y="759"/>
                </a:lnTo>
                <a:lnTo>
                  <a:pt x="408" y="753"/>
                </a:lnTo>
                <a:lnTo>
                  <a:pt x="405" y="746"/>
                </a:lnTo>
                <a:lnTo>
                  <a:pt x="405" y="746"/>
                </a:lnTo>
                <a:lnTo>
                  <a:pt x="409" y="724"/>
                </a:lnTo>
                <a:lnTo>
                  <a:pt x="410" y="707"/>
                </a:lnTo>
                <a:lnTo>
                  <a:pt x="410" y="699"/>
                </a:lnTo>
                <a:lnTo>
                  <a:pt x="410" y="693"/>
                </a:lnTo>
                <a:lnTo>
                  <a:pt x="410" y="693"/>
                </a:lnTo>
                <a:lnTo>
                  <a:pt x="409" y="682"/>
                </a:lnTo>
                <a:lnTo>
                  <a:pt x="409" y="669"/>
                </a:lnTo>
                <a:lnTo>
                  <a:pt x="410" y="636"/>
                </a:lnTo>
                <a:lnTo>
                  <a:pt x="410" y="583"/>
                </a:lnTo>
                <a:lnTo>
                  <a:pt x="410" y="583"/>
                </a:lnTo>
                <a:lnTo>
                  <a:pt x="411" y="583"/>
                </a:lnTo>
                <a:lnTo>
                  <a:pt x="415" y="582"/>
                </a:lnTo>
                <a:lnTo>
                  <a:pt x="419" y="577"/>
                </a:lnTo>
                <a:lnTo>
                  <a:pt x="422" y="574"/>
                </a:lnTo>
                <a:lnTo>
                  <a:pt x="424" y="569"/>
                </a:lnTo>
                <a:lnTo>
                  <a:pt x="424" y="569"/>
                </a:lnTo>
                <a:lnTo>
                  <a:pt x="429" y="557"/>
                </a:lnTo>
                <a:lnTo>
                  <a:pt x="433" y="545"/>
                </a:lnTo>
                <a:lnTo>
                  <a:pt x="433" y="539"/>
                </a:lnTo>
                <a:lnTo>
                  <a:pt x="433" y="533"/>
                </a:lnTo>
                <a:lnTo>
                  <a:pt x="431" y="527"/>
                </a:lnTo>
                <a:lnTo>
                  <a:pt x="429" y="521"/>
                </a:lnTo>
                <a:lnTo>
                  <a:pt x="429" y="521"/>
                </a:lnTo>
                <a:lnTo>
                  <a:pt x="427" y="517"/>
                </a:lnTo>
                <a:lnTo>
                  <a:pt x="425" y="512"/>
                </a:lnTo>
                <a:lnTo>
                  <a:pt x="425" y="510"/>
                </a:lnTo>
                <a:lnTo>
                  <a:pt x="427" y="507"/>
                </a:lnTo>
                <a:lnTo>
                  <a:pt x="430" y="504"/>
                </a:lnTo>
                <a:lnTo>
                  <a:pt x="434" y="502"/>
                </a:lnTo>
                <a:lnTo>
                  <a:pt x="434" y="502"/>
                </a:lnTo>
                <a:lnTo>
                  <a:pt x="439" y="499"/>
                </a:lnTo>
                <a:lnTo>
                  <a:pt x="443" y="492"/>
                </a:lnTo>
                <a:lnTo>
                  <a:pt x="447" y="484"/>
                </a:lnTo>
                <a:lnTo>
                  <a:pt x="448" y="481"/>
                </a:lnTo>
                <a:lnTo>
                  <a:pt x="448" y="479"/>
                </a:lnTo>
                <a:lnTo>
                  <a:pt x="448" y="479"/>
                </a:lnTo>
                <a:lnTo>
                  <a:pt x="445" y="462"/>
                </a:lnTo>
                <a:lnTo>
                  <a:pt x="443" y="452"/>
                </a:lnTo>
                <a:lnTo>
                  <a:pt x="443" y="445"/>
                </a:lnTo>
                <a:lnTo>
                  <a:pt x="443" y="445"/>
                </a:lnTo>
                <a:lnTo>
                  <a:pt x="442" y="433"/>
                </a:lnTo>
                <a:lnTo>
                  <a:pt x="437" y="409"/>
                </a:lnTo>
                <a:lnTo>
                  <a:pt x="433" y="378"/>
                </a:lnTo>
                <a:lnTo>
                  <a:pt x="429" y="345"/>
                </a:lnTo>
                <a:lnTo>
                  <a:pt x="429" y="345"/>
                </a:lnTo>
                <a:lnTo>
                  <a:pt x="428" y="328"/>
                </a:lnTo>
                <a:lnTo>
                  <a:pt x="424" y="312"/>
                </a:lnTo>
                <a:lnTo>
                  <a:pt x="421" y="295"/>
                </a:lnTo>
                <a:lnTo>
                  <a:pt x="416" y="279"/>
                </a:lnTo>
                <a:lnTo>
                  <a:pt x="411" y="265"/>
                </a:lnTo>
                <a:lnTo>
                  <a:pt x="406" y="252"/>
                </a:lnTo>
                <a:lnTo>
                  <a:pt x="402" y="242"/>
                </a:lnTo>
                <a:lnTo>
                  <a:pt x="396" y="235"/>
                </a:lnTo>
                <a:lnTo>
                  <a:pt x="396" y="235"/>
                </a:lnTo>
                <a:lnTo>
                  <a:pt x="391" y="230"/>
                </a:lnTo>
                <a:lnTo>
                  <a:pt x="385" y="227"/>
                </a:lnTo>
                <a:lnTo>
                  <a:pt x="374" y="220"/>
                </a:lnTo>
                <a:lnTo>
                  <a:pt x="353" y="211"/>
                </a:lnTo>
                <a:lnTo>
                  <a:pt x="353" y="211"/>
                </a:lnTo>
                <a:lnTo>
                  <a:pt x="340" y="204"/>
                </a:lnTo>
                <a:lnTo>
                  <a:pt x="335" y="203"/>
                </a:lnTo>
                <a:lnTo>
                  <a:pt x="329" y="202"/>
                </a:lnTo>
                <a:lnTo>
                  <a:pt x="329" y="202"/>
                </a:lnTo>
                <a:lnTo>
                  <a:pt x="319" y="199"/>
                </a:lnTo>
                <a:lnTo>
                  <a:pt x="309" y="197"/>
                </a:lnTo>
                <a:lnTo>
                  <a:pt x="295" y="192"/>
                </a:lnTo>
                <a:lnTo>
                  <a:pt x="286" y="178"/>
                </a:lnTo>
                <a:lnTo>
                  <a:pt x="300" y="159"/>
                </a:lnTo>
                <a:lnTo>
                  <a:pt x="300" y="159"/>
                </a:lnTo>
                <a:lnTo>
                  <a:pt x="300" y="136"/>
                </a:lnTo>
                <a:lnTo>
                  <a:pt x="301" y="120"/>
                </a:lnTo>
                <a:lnTo>
                  <a:pt x="300" y="106"/>
                </a:lnTo>
                <a:lnTo>
                  <a:pt x="300" y="106"/>
                </a:lnTo>
                <a:lnTo>
                  <a:pt x="295" y="78"/>
                </a:lnTo>
                <a:lnTo>
                  <a:pt x="295" y="78"/>
                </a:lnTo>
                <a:lnTo>
                  <a:pt x="295" y="68"/>
                </a:lnTo>
                <a:lnTo>
                  <a:pt x="293" y="62"/>
                </a:lnTo>
                <a:lnTo>
                  <a:pt x="292" y="60"/>
                </a:lnTo>
                <a:lnTo>
                  <a:pt x="291" y="59"/>
                </a:lnTo>
                <a:lnTo>
                  <a:pt x="291" y="59"/>
                </a:lnTo>
                <a:lnTo>
                  <a:pt x="288" y="56"/>
                </a:lnTo>
                <a:lnTo>
                  <a:pt x="286" y="54"/>
                </a:lnTo>
                <a:lnTo>
                  <a:pt x="283" y="48"/>
                </a:lnTo>
                <a:lnTo>
                  <a:pt x="276" y="40"/>
                </a:lnTo>
                <a:lnTo>
                  <a:pt x="276" y="40"/>
                </a:lnTo>
                <a:lnTo>
                  <a:pt x="268" y="29"/>
                </a:lnTo>
                <a:lnTo>
                  <a:pt x="260" y="17"/>
                </a:lnTo>
                <a:lnTo>
                  <a:pt x="255" y="12"/>
                </a:lnTo>
                <a:lnTo>
                  <a:pt x="250" y="8"/>
                </a:lnTo>
                <a:lnTo>
                  <a:pt x="244" y="4"/>
                </a:lnTo>
                <a:lnTo>
                  <a:pt x="238" y="2"/>
                </a:lnTo>
                <a:lnTo>
                  <a:pt x="238" y="2"/>
                </a:lnTo>
                <a:lnTo>
                  <a:pt x="231" y="0"/>
                </a:lnTo>
                <a:lnTo>
                  <a:pt x="225" y="0"/>
                </a:lnTo>
                <a:lnTo>
                  <a:pt x="214" y="3"/>
                </a:lnTo>
                <a:lnTo>
                  <a:pt x="207" y="5"/>
                </a:lnTo>
                <a:lnTo>
                  <a:pt x="205" y="6"/>
                </a:lnTo>
                <a:lnTo>
                  <a:pt x="205" y="6"/>
                </a:lnTo>
                <a:lnTo>
                  <a:pt x="201" y="5"/>
                </a:lnTo>
                <a:lnTo>
                  <a:pt x="195" y="5"/>
                </a:lnTo>
                <a:lnTo>
                  <a:pt x="186" y="6"/>
                </a:lnTo>
                <a:lnTo>
                  <a:pt x="186" y="6"/>
                </a:lnTo>
                <a:lnTo>
                  <a:pt x="175" y="9"/>
                </a:lnTo>
                <a:lnTo>
                  <a:pt x="167" y="11"/>
                </a:lnTo>
                <a:lnTo>
                  <a:pt x="163" y="13"/>
                </a:lnTo>
                <a:lnTo>
                  <a:pt x="159" y="17"/>
                </a:lnTo>
                <a:lnTo>
                  <a:pt x="156" y="21"/>
                </a:lnTo>
                <a:lnTo>
                  <a:pt x="152" y="25"/>
                </a:lnTo>
                <a:lnTo>
                  <a:pt x="152" y="25"/>
                </a:lnTo>
                <a:lnTo>
                  <a:pt x="149" y="33"/>
                </a:lnTo>
                <a:lnTo>
                  <a:pt x="146" y="41"/>
                </a:lnTo>
                <a:lnTo>
                  <a:pt x="142" y="61"/>
                </a:lnTo>
                <a:lnTo>
                  <a:pt x="139" y="80"/>
                </a:lnTo>
                <a:lnTo>
                  <a:pt x="138" y="92"/>
                </a:lnTo>
                <a:lnTo>
                  <a:pt x="138" y="92"/>
                </a:lnTo>
                <a:lnTo>
                  <a:pt x="140" y="106"/>
                </a:lnTo>
                <a:lnTo>
                  <a:pt x="142" y="114"/>
                </a:lnTo>
                <a:lnTo>
                  <a:pt x="143" y="121"/>
                </a:lnTo>
                <a:lnTo>
                  <a:pt x="143" y="121"/>
                </a:lnTo>
                <a:lnTo>
                  <a:pt x="144" y="130"/>
                </a:lnTo>
                <a:lnTo>
                  <a:pt x="145" y="145"/>
                </a:lnTo>
                <a:lnTo>
                  <a:pt x="149" y="160"/>
                </a:lnTo>
                <a:lnTo>
                  <a:pt x="152" y="173"/>
                </a:lnTo>
                <a:lnTo>
                  <a:pt x="152" y="173"/>
                </a:lnTo>
                <a:lnTo>
                  <a:pt x="155" y="178"/>
                </a:lnTo>
                <a:lnTo>
                  <a:pt x="159" y="183"/>
                </a:lnTo>
                <a:lnTo>
                  <a:pt x="168" y="192"/>
                </a:lnTo>
                <a:lnTo>
                  <a:pt x="175" y="199"/>
                </a:lnTo>
                <a:lnTo>
                  <a:pt x="176" y="201"/>
                </a:lnTo>
                <a:lnTo>
                  <a:pt x="176" y="202"/>
                </a:lnTo>
                <a:lnTo>
                  <a:pt x="176" y="202"/>
                </a:lnTo>
                <a:close/>
                <a:moveTo>
                  <a:pt x="85" y="1208"/>
                </a:moveTo>
                <a:lnTo>
                  <a:pt x="100" y="1208"/>
                </a:lnTo>
                <a:lnTo>
                  <a:pt x="100" y="1208"/>
                </a:lnTo>
                <a:lnTo>
                  <a:pt x="105" y="1224"/>
                </a:lnTo>
                <a:lnTo>
                  <a:pt x="109" y="1236"/>
                </a:lnTo>
                <a:lnTo>
                  <a:pt x="114" y="1246"/>
                </a:lnTo>
                <a:lnTo>
                  <a:pt x="114" y="1246"/>
                </a:lnTo>
                <a:lnTo>
                  <a:pt x="120" y="1254"/>
                </a:lnTo>
                <a:lnTo>
                  <a:pt x="126" y="1260"/>
                </a:lnTo>
                <a:lnTo>
                  <a:pt x="133" y="1265"/>
                </a:lnTo>
                <a:lnTo>
                  <a:pt x="133" y="1304"/>
                </a:lnTo>
                <a:lnTo>
                  <a:pt x="157" y="1323"/>
                </a:lnTo>
                <a:lnTo>
                  <a:pt x="157" y="1337"/>
                </a:lnTo>
                <a:lnTo>
                  <a:pt x="143" y="1337"/>
                </a:lnTo>
                <a:lnTo>
                  <a:pt x="124" y="1337"/>
                </a:lnTo>
                <a:lnTo>
                  <a:pt x="114" y="1327"/>
                </a:lnTo>
                <a:lnTo>
                  <a:pt x="81" y="1327"/>
                </a:lnTo>
                <a:lnTo>
                  <a:pt x="71" y="1318"/>
                </a:lnTo>
                <a:lnTo>
                  <a:pt x="71" y="1294"/>
                </a:lnTo>
                <a:lnTo>
                  <a:pt x="66" y="1289"/>
                </a:lnTo>
                <a:lnTo>
                  <a:pt x="85" y="1208"/>
                </a:lnTo>
                <a:close/>
                <a:moveTo>
                  <a:pt x="210" y="1308"/>
                </a:moveTo>
                <a:lnTo>
                  <a:pt x="214" y="1304"/>
                </a:lnTo>
                <a:lnTo>
                  <a:pt x="252" y="1304"/>
                </a:lnTo>
                <a:lnTo>
                  <a:pt x="262" y="1308"/>
                </a:lnTo>
                <a:lnTo>
                  <a:pt x="262" y="1337"/>
                </a:lnTo>
                <a:lnTo>
                  <a:pt x="200" y="1337"/>
                </a:lnTo>
                <a:lnTo>
                  <a:pt x="200" y="1313"/>
                </a:lnTo>
                <a:lnTo>
                  <a:pt x="210" y="1308"/>
                </a:lnTo>
                <a:close/>
                <a:moveTo>
                  <a:pt x="343" y="1304"/>
                </a:moveTo>
                <a:lnTo>
                  <a:pt x="377" y="1304"/>
                </a:lnTo>
                <a:lnTo>
                  <a:pt x="377" y="1332"/>
                </a:lnTo>
                <a:lnTo>
                  <a:pt x="353" y="1347"/>
                </a:lnTo>
                <a:lnTo>
                  <a:pt x="324" y="1347"/>
                </a:lnTo>
                <a:lnTo>
                  <a:pt x="324" y="1332"/>
                </a:lnTo>
                <a:lnTo>
                  <a:pt x="353" y="1332"/>
                </a:lnTo>
                <a:lnTo>
                  <a:pt x="353" y="1318"/>
                </a:lnTo>
                <a:lnTo>
                  <a:pt x="343" y="1304"/>
                </a:lnTo>
                <a:close/>
                <a:moveTo>
                  <a:pt x="47" y="879"/>
                </a:moveTo>
                <a:lnTo>
                  <a:pt x="71" y="989"/>
                </a:lnTo>
                <a:lnTo>
                  <a:pt x="57" y="989"/>
                </a:lnTo>
                <a:lnTo>
                  <a:pt x="47" y="879"/>
                </a:lnTo>
                <a:close/>
                <a:moveTo>
                  <a:pt x="119" y="407"/>
                </a:moveTo>
                <a:lnTo>
                  <a:pt x="119" y="407"/>
                </a:lnTo>
                <a:lnTo>
                  <a:pt x="119" y="399"/>
                </a:lnTo>
                <a:lnTo>
                  <a:pt x="119" y="393"/>
                </a:lnTo>
                <a:lnTo>
                  <a:pt x="128" y="426"/>
                </a:lnTo>
                <a:lnTo>
                  <a:pt x="128" y="426"/>
                </a:lnTo>
                <a:lnTo>
                  <a:pt x="128" y="434"/>
                </a:lnTo>
                <a:lnTo>
                  <a:pt x="127" y="442"/>
                </a:lnTo>
                <a:lnTo>
                  <a:pt x="128" y="445"/>
                </a:lnTo>
                <a:lnTo>
                  <a:pt x="128" y="445"/>
                </a:lnTo>
                <a:lnTo>
                  <a:pt x="128" y="452"/>
                </a:lnTo>
                <a:lnTo>
                  <a:pt x="126" y="468"/>
                </a:lnTo>
                <a:lnTo>
                  <a:pt x="124" y="488"/>
                </a:lnTo>
                <a:lnTo>
                  <a:pt x="105" y="483"/>
                </a:lnTo>
                <a:lnTo>
                  <a:pt x="105" y="483"/>
                </a:lnTo>
                <a:lnTo>
                  <a:pt x="105" y="473"/>
                </a:lnTo>
                <a:lnTo>
                  <a:pt x="105" y="459"/>
                </a:lnTo>
                <a:lnTo>
                  <a:pt x="105" y="459"/>
                </a:lnTo>
                <a:lnTo>
                  <a:pt x="105" y="453"/>
                </a:lnTo>
                <a:lnTo>
                  <a:pt x="105" y="450"/>
                </a:lnTo>
                <a:lnTo>
                  <a:pt x="105" y="450"/>
                </a:lnTo>
                <a:lnTo>
                  <a:pt x="109" y="444"/>
                </a:lnTo>
                <a:lnTo>
                  <a:pt x="114" y="438"/>
                </a:lnTo>
                <a:lnTo>
                  <a:pt x="119" y="431"/>
                </a:lnTo>
                <a:lnTo>
                  <a:pt x="119" y="431"/>
                </a:lnTo>
                <a:lnTo>
                  <a:pt x="120" y="427"/>
                </a:lnTo>
                <a:lnTo>
                  <a:pt x="121" y="422"/>
                </a:lnTo>
                <a:lnTo>
                  <a:pt x="121" y="415"/>
                </a:lnTo>
                <a:lnTo>
                  <a:pt x="120" y="411"/>
                </a:lnTo>
                <a:lnTo>
                  <a:pt x="119" y="407"/>
                </a:lnTo>
                <a:lnTo>
                  <a:pt x="119" y="407"/>
                </a:lnTo>
                <a:close/>
                <a:moveTo>
                  <a:pt x="81" y="560"/>
                </a:moveTo>
                <a:lnTo>
                  <a:pt x="85" y="555"/>
                </a:lnTo>
                <a:lnTo>
                  <a:pt x="85" y="555"/>
                </a:lnTo>
                <a:lnTo>
                  <a:pt x="87" y="552"/>
                </a:lnTo>
                <a:lnTo>
                  <a:pt x="88" y="551"/>
                </a:lnTo>
                <a:lnTo>
                  <a:pt x="90" y="550"/>
                </a:lnTo>
                <a:lnTo>
                  <a:pt x="90" y="550"/>
                </a:lnTo>
                <a:lnTo>
                  <a:pt x="93" y="550"/>
                </a:lnTo>
                <a:lnTo>
                  <a:pt x="96" y="552"/>
                </a:lnTo>
                <a:lnTo>
                  <a:pt x="100" y="554"/>
                </a:lnTo>
                <a:lnTo>
                  <a:pt x="105" y="555"/>
                </a:lnTo>
                <a:lnTo>
                  <a:pt x="114" y="555"/>
                </a:lnTo>
                <a:lnTo>
                  <a:pt x="119" y="574"/>
                </a:lnTo>
                <a:lnTo>
                  <a:pt x="109" y="588"/>
                </a:lnTo>
                <a:lnTo>
                  <a:pt x="105" y="607"/>
                </a:lnTo>
                <a:lnTo>
                  <a:pt x="95" y="607"/>
                </a:lnTo>
                <a:lnTo>
                  <a:pt x="85" y="598"/>
                </a:lnTo>
                <a:lnTo>
                  <a:pt x="62" y="598"/>
                </a:lnTo>
                <a:lnTo>
                  <a:pt x="62" y="598"/>
                </a:lnTo>
                <a:lnTo>
                  <a:pt x="62" y="591"/>
                </a:lnTo>
                <a:lnTo>
                  <a:pt x="60" y="585"/>
                </a:lnTo>
                <a:lnTo>
                  <a:pt x="62" y="579"/>
                </a:lnTo>
                <a:lnTo>
                  <a:pt x="62" y="579"/>
                </a:lnTo>
                <a:lnTo>
                  <a:pt x="63" y="576"/>
                </a:lnTo>
                <a:lnTo>
                  <a:pt x="65" y="573"/>
                </a:lnTo>
                <a:lnTo>
                  <a:pt x="71" y="567"/>
                </a:lnTo>
                <a:lnTo>
                  <a:pt x="81" y="560"/>
                </a:lnTo>
                <a:lnTo>
                  <a:pt x="81" y="56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8">
            <a:extLst>
              <a:ext uri="{FF2B5EF4-FFF2-40B4-BE49-F238E27FC236}">
                <a16:creationId xmlns:a16="http://schemas.microsoft.com/office/drawing/2014/main" id="{B2939565-B5C0-499C-8081-2E4281C33641}"/>
              </a:ext>
            </a:extLst>
          </p:cNvPr>
          <p:cNvSpPr>
            <a:spLocks noEditPoints="1"/>
          </p:cNvSpPr>
          <p:nvPr/>
        </p:nvSpPr>
        <p:spPr bwMode="auto">
          <a:xfrm>
            <a:off x="8289688" y="4670821"/>
            <a:ext cx="829934" cy="1666146"/>
          </a:xfrm>
          <a:custGeom>
            <a:avLst/>
            <a:gdLst>
              <a:gd name="T0" fmla="*/ 309 w 661"/>
              <a:gd name="T1" fmla="*/ 1314 h 1327"/>
              <a:gd name="T2" fmla="*/ 323 w 661"/>
              <a:gd name="T3" fmla="*/ 1281 h 1327"/>
              <a:gd name="T4" fmla="*/ 305 w 661"/>
              <a:gd name="T5" fmla="*/ 1212 h 1327"/>
              <a:gd name="T6" fmla="*/ 287 w 661"/>
              <a:gd name="T7" fmla="*/ 1151 h 1327"/>
              <a:gd name="T8" fmla="*/ 469 w 661"/>
              <a:gd name="T9" fmla="*/ 1168 h 1327"/>
              <a:gd name="T10" fmla="*/ 438 w 661"/>
              <a:gd name="T11" fmla="*/ 1185 h 1327"/>
              <a:gd name="T12" fmla="*/ 455 w 661"/>
              <a:gd name="T13" fmla="*/ 1263 h 1327"/>
              <a:gd name="T14" fmla="*/ 471 w 661"/>
              <a:gd name="T15" fmla="*/ 1248 h 1327"/>
              <a:gd name="T16" fmla="*/ 503 w 661"/>
              <a:gd name="T17" fmla="*/ 1254 h 1327"/>
              <a:gd name="T18" fmla="*/ 523 w 661"/>
              <a:gd name="T19" fmla="*/ 1251 h 1327"/>
              <a:gd name="T20" fmla="*/ 533 w 661"/>
              <a:gd name="T21" fmla="*/ 1171 h 1327"/>
              <a:gd name="T22" fmla="*/ 603 w 661"/>
              <a:gd name="T23" fmla="*/ 1201 h 1327"/>
              <a:gd name="T24" fmla="*/ 587 w 661"/>
              <a:gd name="T25" fmla="*/ 1225 h 1327"/>
              <a:gd name="T26" fmla="*/ 561 w 661"/>
              <a:gd name="T27" fmla="*/ 1188 h 1327"/>
              <a:gd name="T28" fmla="*/ 549 w 661"/>
              <a:gd name="T29" fmla="*/ 1294 h 1327"/>
              <a:gd name="T30" fmla="*/ 587 w 661"/>
              <a:gd name="T31" fmla="*/ 1317 h 1327"/>
              <a:gd name="T32" fmla="*/ 621 w 661"/>
              <a:gd name="T33" fmla="*/ 1283 h 1327"/>
              <a:gd name="T34" fmla="*/ 644 w 661"/>
              <a:gd name="T35" fmla="*/ 1317 h 1327"/>
              <a:gd name="T36" fmla="*/ 656 w 661"/>
              <a:gd name="T37" fmla="*/ 1240 h 1327"/>
              <a:gd name="T38" fmla="*/ 544 w 661"/>
              <a:gd name="T39" fmla="*/ 916 h 1327"/>
              <a:gd name="T40" fmla="*/ 547 w 661"/>
              <a:gd name="T41" fmla="*/ 864 h 1327"/>
              <a:gd name="T42" fmla="*/ 495 w 661"/>
              <a:gd name="T43" fmla="*/ 723 h 1327"/>
              <a:gd name="T44" fmla="*/ 475 w 661"/>
              <a:gd name="T45" fmla="*/ 627 h 1327"/>
              <a:gd name="T46" fmla="*/ 423 w 661"/>
              <a:gd name="T47" fmla="*/ 460 h 1327"/>
              <a:gd name="T48" fmla="*/ 451 w 661"/>
              <a:gd name="T49" fmla="*/ 402 h 1327"/>
              <a:gd name="T50" fmla="*/ 378 w 661"/>
              <a:gd name="T51" fmla="*/ 350 h 1327"/>
              <a:gd name="T52" fmla="*/ 347 w 661"/>
              <a:gd name="T53" fmla="*/ 284 h 1327"/>
              <a:gd name="T54" fmla="*/ 290 w 661"/>
              <a:gd name="T55" fmla="*/ 216 h 1327"/>
              <a:gd name="T56" fmla="*/ 253 w 661"/>
              <a:gd name="T57" fmla="*/ 172 h 1327"/>
              <a:gd name="T58" fmla="*/ 257 w 661"/>
              <a:gd name="T59" fmla="*/ 145 h 1327"/>
              <a:gd name="T60" fmla="*/ 261 w 661"/>
              <a:gd name="T61" fmla="*/ 92 h 1327"/>
              <a:gd name="T62" fmla="*/ 228 w 661"/>
              <a:gd name="T63" fmla="*/ 36 h 1327"/>
              <a:gd name="T64" fmla="*/ 143 w 661"/>
              <a:gd name="T65" fmla="*/ 0 h 1327"/>
              <a:gd name="T66" fmla="*/ 88 w 661"/>
              <a:gd name="T67" fmla="*/ 58 h 1327"/>
              <a:gd name="T68" fmla="*/ 73 w 661"/>
              <a:gd name="T69" fmla="*/ 126 h 1327"/>
              <a:gd name="T70" fmla="*/ 94 w 661"/>
              <a:gd name="T71" fmla="*/ 180 h 1327"/>
              <a:gd name="T72" fmla="*/ 34 w 661"/>
              <a:gd name="T73" fmla="*/ 224 h 1327"/>
              <a:gd name="T74" fmla="*/ 10 w 661"/>
              <a:gd name="T75" fmla="*/ 300 h 1327"/>
              <a:gd name="T76" fmla="*/ 8 w 661"/>
              <a:gd name="T77" fmla="*/ 448 h 1327"/>
              <a:gd name="T78" fmla="*/ 10 w 661"/>
              <a:gd name="T79" fmla="*/ 586 h 1327"/>
              <a:gd name="T80" fmla="*/ 40 w 661"/>
              <a:gd name="T81" fmla="*/ 732 h 1327"/>
              <a:gd name="T82" fmla="*/ 17 w 661"/>
              <a:gd name="T83" fmla="*/ 884 h 1327"/>
              <a:gd name="T84" fmla="*/ 41 w 661"/>
              <a:gd name="T85" fmla="*/ 1009 h 1327"/>
              <a:gd name="T86" fmla="*/ 42 w 661"/>
              <a:gd name="T87" fmla="*/ 1141 h 1327"/>
              <a:gd name="T88" fmla="*/ 46 w 661"/>
              <a:gd name="T89" fmla="*/ 1222 h 1327"/>
              <a:gd name="T90" fmla="*/ 106 w 661"/>
              <a:gd name="T91" fmla="*/ 1254 h 1327"/>
              <a:gd name="T92" fmla="*/ 154 w 661"/>
              <a:gd name="T93" fmla="*/ 1258 h 1327"/>
              <a:gd name="T94" fmla="*/ 176 w 661"/>
              <a:gd name="T95" fmla="*/ 1265 h 1327"/>
              <a:gd name="T96" fmla="*/ 215 w 661"/>
              <a:gd name="T97" fmla="*/ 1257 h 1327"/>
              <a:gd name="T98" fmla="*/ 233 w 661"/>
              <a:gd name="T99" fmla="*/ 1326 h 1327"/>
              <a:gd name="T100" fmla="*/ 184 w 661"/>
              <a:gd name="T101" fmla="*/ 1136 h 1327"/>
              <a:gd name="T102" fmla="*/ 253 w 661"/>
              <a:gd name="T103" fmla="*/ 1230 h 1327"/>
              <a:gd name="T104" fmla="*/ 221 w 661"/>
              <a:gd name="T105" fmla="*/ 1234 h 1327"/>
              <a:gd name="T106" fmla="*/ 198 w 661"/>
              <a:gd name="T107" fmla="*/ 1179 h 1327"/>
              <a:gd name="T108" fmla="*/ 547 w 661"/>
              <a:gd name="T109" fmla="*/ 1055 h 1327"/>
              <a:gd name="T110" fmla="*/ 507 w 661"/>
              <a:gd name="T111" fmla="*/ 1073 h 1327"/>
              <a:gd name="T112" fmla="*/ 511 w 661"/>
              <a:gd name="T113" fmla="*/ 1090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1" h="1327">
                <a:moveTo>
                  <a:pt x="270" y="1311"/>
                </a:moveTo>
                <a:lnTo>
                  <a:pt x="280" y="1309"/>
                </a:lnTo>
                <a:lnTo>
                  <a:pt x="280" y="1309"/>
                </a:lnTo>
                <a:lnTo>
                  <a:pt x="281" y="1309"/>
                </a:lnTo>
                <a:lnTo>
                  <a:pt x="280" y="1309"/>
                </a:lnTo>
                <a:lnTo>
                  <a:pt x="280" y="1309"/>
                </a:lnTo>
                <a:lnTo>
                  <a:pt x="296" y="1311"/>
                </a:lnTo>
                <a:lnTo>
                  <a:pt x="296" y="1311"/>
                </a:lnTo>
                <a:lnTo>
                  <a:pt x="309" y="1314"/>
                </a:lnTo>
                <a:lnTo>
                  <a:pt x="317" y="1317"/>
                </a:lnTo>
                <a:lnTo>
                  <a:pt x="319" y="1317"/>
                </a:lnTo>
                <a:lnTo>
                  <a:pt x="322" y="1314"/>
                </a:lnTo>
                <a:lnTo>
                  <a:pt x="324" y="1311"/>
                </a:lnTo>
                <a:lnTo>
                  <a:pt x="325" y="1306"/>
                </a:lnTo>
                <a:lnTo>
                  <a:pt x="325" y="1306"/>
                </a:lnTo>
                <a:lnTo>
                  <a:pt x="325" y="1299"/>
                </a:lnTo>
                <a:lnTo>
                  <a:pt x="325" y="1293"/>
                </a:lnTo>
                <a:lnTo>
                  <a:pt x="323" y="1281"/>
                </a:lnTo>
                <a:lnTo>
                  <a:pt x="319" y="1267"/>
                </a:lnTo>
                <a:lnTo>
                  <a:pt x="317" y="1258"/>
                </a:lnTo>
                <a:lnTo>
                  <a:pt x="316" y="1245"/>
                </a:lnTo>
                <a:lnTo>
                  <a:pt x="316" y="1245"/>
                </a:lnTo>
                <a:lnTo>
                  <a:pt x="314" y="1233"/>
                </a:lnTo>
                <a:lnTo>
                  <a:pt x="312" y="1225"/>
                </a:lnTo>
                <a:lnTo>
                  <a:pt x="310" y="1219"/>
                </a:lnTo>
                <a:lnTo>
                  <a:pt x="307" y="1214"/>
                </a:lnTo>
                <a:lnTo>
                  <a:pt x="305" y="1212"/>
                </a:lnTo>
                <a:lnTo>
                  <a:pt x="303" y="1211"/>
                </a:lnTo>
                <a:lnTo>
                  <a:pt x="300" y="1211"/>
                </a:lnTo>
                <a:lnTo>
                  <a:pt x="299" y="1211"/>
                </a:lnTo>
                <a:lnTo>
                  <a:pt x="299" y="1211"/>
                </a:lnTo>
                <a:lnTo>
                  <a:pt x="296" y="1212"/>
                </a:lnTo>
                <a:lnTo>
                  <a:pt x="292" y="1211"/>
                </a:lnTo>
                <a:lnTo>
                  <a:pt x="288" y="1210"/>
                </a:lnTo>
                <a:lnTo>
                  <a:pt x="287" y="1208"/>
                </a:lnTo>
                <a:lnTo>
                  <a:pt x="287" y="1151"/>
                </a:lnTo>
                <a:lnTo>
                  <a:pt x="475" y="1148"/>
                </a:lnTo>
                <a:lnTo>
                  <a:pt x="475" y="1178"/>
                </a:lnTo>
                <a:lnTo>
                  <a:pt x="475" y="1178"/>
                </a:lnTo>
                <a:lnTo>
                  <a:pt x="475" y="1179"/>
                </a:lnTo>
                <a:lnTo>
                  <a:pt x="475" y="1178"/>
                </a:lnTo>
                <a:lnTo>
                  <a:pt x="475" y="1178"/>
                </a:lnTo>
                <a:lnTo>
                  <a:pt x="474" y="1175"/>
                </a:lnTo>
                <a:lnTo>
                  <a:pt x="471" y="1171"/>
                </a:lnTo>
                <a:lnTo>
                  <a:pt x="469" y="1168"/>
                </a:lnTo>
                <a:lnTo>
                  <a:pt x="465" y="1167"/>
                </a:lnTo>
                <a:lnTo>
                  <a:pt x="461" y="1166"/>
                </a:lnTo>
                <a:lnTo>
                  <a:pt x="455" y="1165"/>
                </a:lnTo>
                <a:lnTo>
                  <a:pt x="455" y="1165"/>
                </a:lnTo>
                <a:lnTo>
                  <a:pt x="450" y="1166"/>
                </a:lnTo>
                <a:lnTo>
                  <a:pt x="447" y="1167"/>
                </a:lnTo>
                <a:lnTo>
                  <a:pt x="444" y="1171"/>
                </a:lnTo>
                <a:lnTo>
                  <a:pt x="442" y="1174"/>
                </a:lnTo>
                <a:lnTo>
                  <a:pt x="438" y="1185"/>
                </a:lnTo>
                <a:lnTo>
                  <a:pt x="436" y="1197"/>
                </a:lnTo>
                <a:lnTo>
                  <a:pt x="435" y="1210"/>
                </a:lnTo>
                <a:lnTo>
                  <a:pt x="436" y="1222"/>
                </a:lnTo>
                <a:lnTo>
                  <a:pt x="438" y="1234"/>
                </a:lnTo>
                <a:lnTo>
                  <a:pt x="443" y="1243"/>
                </a:lnTo>
                <a:lnTo>
                  <a:pt x="443" y="1243"/>
                </a:lnTo>
                <a:lnTo>
                  <a:pt x="450" y="1254"/>
                </a:lnTo>
                <a:lnTo>
                  <a:pt x="454" y="1261"/>
                </a:lnTo>
                <a:lnTo>
                  <a:pt x="455" y="1263"/>
                </a:lnTo>
                <a:lnTo>
                  <a:pt x="456" y="1264"/>
                </a:lnTo>
                <a:lnTo>
                  <a:pt x="460" y="1260"/>
                </a:lnTo>
                <a:lnTo>
                  <a:pt x="460" y="1260"/>
                </a:lnTo>
                <a:lnTo>
                  <a:pt x="464" y="1254"/>
                </a:lnTo>
                <a:lnTo>
                  <a:pt x="468" y="1250"/>
                </a:lnTo>
                <a:lnTo>
                  <a:pt x="470" y="1247"/>
                </a:lnTo>
                <a:lnTo>
                  <a:pt x="470" y="1247"/>
                </a:lnTo>
                <a:lnTo>
                  <a:pt x="471" y="1248"/>
                </a:lnTo>
                <a:lnTo>
                  <a:pt x="471" y="1248"/>
                </a:lnTo>
                <a:lnTo>
                  <a:pt x="476" y="1253"/>
                </a:lnTo>
                <a:lnTo>
                  <a:pt x="483" y="1258"/>
                </a:lnTo>
                <a:lnTo>
                  <a:pt x="489" y="1261"/>
                </a:lnTo>
                <a:lnTo>
                  <a:pt x="493" y="1261"/>
                </a:lnTo>
                <a:lnTo>
                  <a:pt x="495" y="1260"/>
                </a:lnTo>
                <a:lnTo>
                  <a:pt x="495" y="1260"/>
                </a:lnTo>
                <a:lnTo>
                  <a:pt x="497" y="1255"/>
                </a:lnTo>
                <a:lnTo>
                  <a:pt x="503" y="1254"/>
                </a:lnTo>
                <a:lnTo>
                  <a:pt x="503" y="1254"/>
                </a:lnTo>
                <a:lnTo>
                  <a:pt x="506" y="1254"/>
                </a:lnTo>
                <a:lnTo>
                  <a:pt x="507" y="1255"/>
                </a:lnTo>
                <a:lnTo>
                  <a:pt x="509" y="1259"/>
                </a:lnTo>
                <a:lnTo>
                  <a:pt x="510" y="1260"/>
                </a:lnTo>
                <a:lnTo>
                  <a:pt x="511" y="1260"/>
                </a:lnTo>
                <a:lnTo>
                  <a:pt x="515" y="1258"/>
                </a:lnTo>
                <a:lnTo>
                  <a:pt x="521" y="1254"/>
                </a:lnTo>
                <a:lnTo>
                  <a:pt x="521" y="1254"/>
                </a:lnTo>
                <a:lnTo>
                  <a:pt x="523" y="1251"/>
                </a:lnTo>
                <a:lnTo>
                  <a:pt x="527" y="1246"/>
                </a:lnTo>
                <a:lnTo>
                  <a:pt x="530" y="1235"/>
                </a:lnTo>
                <a:lnTo>
                  <a:pt x="534" y="1224"/>
                </a:lnTo>
                <a:lnTo>
                  <a:pt x="536" y="1210"/>
                </a:lnTo>
                <a:lnTo>
                  <a:pt x="537" y="1197"/>
                </a:lnTo>
                <a:lnTo>
                  <a:pt x="536" y="1185"/>
                </a:lnTo>
                <a:lnTo>
                  <a:pt x="535" y="1175"/>
                </a:lnTo>
                <a:lnTo>
                  <a:pt x="534" y="1173"/>
                </a:lnTo>
                <a:lnTo>
                  <a:pt x="533" y="1171"/>
                </a:lnTo>
                <a:lnTo>
                  <a:pt x="533" y="1171"/>
                </a:lnTo>
                <a:lnTo>
                  <a:pt x="517" y="1159"/>
                </a:lnTo>
                <a:lnTo>
                  <a:pt x="515" y="1134"/>
                </a:lnTo>
                <a:lnTo>
                  <a:pt x="575" y="1131"/>
                </a:lnTo>
                <a:lnTo>
                  <a:pt x="575" y="1131"/>
                </a:lnTo>
                <a:lnTo>
                  <a:pt x="581" y="1143"/>
                </a:lnTo>
                <a:lnTo>
                  <a:pt x="593" y="1172"/>
                </a:lnTo>
                <a:lnTo>
                  <a:pt x="599" y="1187"/>
                </a:lnTo>
                <a:lnTo>
                  <a:pt x="603" y="1201"/>
                </a:lnTo>
                <a:lnTo>
                  <a:pt x="606" y="1212"/>
                </a:lnTo>
                <a:lnTo>
                  <a:pt x="605" y="1215"/>
                </a:lnTo>
                <a:lnTo>
                  <a:pt x="605" y="1217"/>
                </a:lnTo>
                <a:lnTo>
                  <a:pt x="605" y="1217"/>
                </a:lnTo>
                <a:lnTo>
                  <a:pt x="592" y="1224"/>
                </a:lnTo>
                <a:lnTo>
                  <a:pt x="588" y="1226"/>
                </a:lnTo>
                <a:lnTo>
                  <a:pt x="587" y="1226"/>
                </a:lnTo>
                <a:lnTo>
                  <a:pt x="587" y="1225"/>
                </a:lnTo>
                <a:lnTo>
                  <a:pt x="587" y="1225"/>
                </a:lnTo>
                <a:lnTo>
                  <a:pt x="586" y="1219"/>
                </a:lnTo>
                <a:lnTo>
                  <a:pt x="582" y="1206"/>
                </a:lnTo>
                <a:lnTo>
                  <a:pt x="579" y="1200"/>
                </a:lnTo>
                <a:lnTo>
                  <a:pt x="575" y="1194"/>
                </a:lnTo>
                <a:lnTo>
                  <a:pt x="569" y="1189"/>
                </a:lnTo>
                <a:lnTo>
                  <a:pt x="567" y="1188"/>
                </a:lnTo>
                <a:lnTo>
                  <a:pt x="563" y="1188"/>
                </a:lnTo>
                <a:lnTo>
                  <a:pt x="563" y="1188"/>
                </a:lnTo>
                <a:lnTo>
                  <a:pt x="561" y="1188"/>
                </a:lnTo>
                <a:lnTo>
                  <a:pt x="557" y="1192"/>
                </a:lnTo>
                <a:lnTo>
                  <a:pt x="555" y="1197"/>
                </a:lnTo>
                <a:lnTo>
                  <a:pt x="553" y="1202"/>
                </a:lnTo>
                <a:lnTo>
                  <a:pt x="549" y="1218"/>
                </a:lnTo>
                <a:lnTo>
                  <a:pt x="547" y="1235"/>
                </a:lnTo>
                <a:lnTo>
                  <a:pt x="546" y="1254"/>
                </a:lnTo>
                <a:lnTo>
                  <a:pt x="546" y="1271"/>
                </a:lnTo>
                <a:lnTo>
                  <a:pt x="547" y="1285"/>
                </a:lnTo>
                <a:lnTo>
                  <a:pt x="549" y="1294"/>
                </a:lnTo>
                <a:lnTo>
                  <a:pt x="549" y="1294"/>
                </a:lnTo>
                <a:lnTo>
                  <a:pt x="553" y="1299"/>
                </a:lnTo>
                <a:lnTo>
                  <a:pt x="556" y="1305"/>
                </a:lnTo>
                <a:lnTo>
                  <a:pt x="561" y="1309"/>
                </a:lnTo>
                <a:lnTo>
                  <a:pt x="567" y="1313"/>
                </a:lnTo>
                <a:lnTo>
                  <a:pt x="572" y="1316"/>
                </a:lnTo>
                <a:lnTo>
                  <a:pt x="577" y="1318"/>
                </a:lnTo>
                <a:lnTo>
                  <a:pt x="582" y="1318"/>
                </a:lnTo>
                <a:lnTo>
                  <a:pt x="587" y="1317"/>
                </a:lnTo>
                <a:lnTo>
                  <a:pt x="587" y="1317"/>
                </a:lnTo>
                <a:lnTo>
                  <a:pt x="590" y="1314"/>
                </a:lnTo>
                <a:lnTo>
                  <a:pt x="594" y="1311"/>
                </a:lnTo>
                <a:lnTo>
                  <a:pt x="595" y="1305"/>
                </a:lnTo>
                <a:lnTo>
                  <a:pt x="596" y="1300"/>
                </a:lnTo>
                <a:lnTo>
                  <a:pt x="599" y="1290"/>
                </a:lnTo>
                <a:lnTo>
                  <a:pt x="599" y="1286"/>
                </a:lnTo>
                <a:lnTo>
                  <a:pt x="621" y="1283"/>
                </a:lnTo>
                <a:lnTo>
                  <a:pt x="621" y="1283"/>
                </a:lnTo>
                <a:lnTo>
                  <a:pt x="622" y="1289"/>
                </a:lnTo>
                <a:lnTo>
                  <a:pt x="627" y="1300"/>
                </a:lnTo>
                <a:lnTo>
                  <a:pt x="629" y="1306"/>
                </a:lnTo>
                <a:lnTo>
                  <a:pt x="633" y="1312"/>
                </a:lnTo>
                <a:lnTo>
                  <a:pt x="636" y="1316"/>
                </a:lnTo>
                <a:lnTo>
                  <a:pt x="639" y="1317"/>
                </a:lnTo>
                <a:lnTo>
                  <a:pt x="641" y="1317"/>
                </a:lnTo>
                <a:lnTo>
                  <a:pt x="641" y="1317"/>
                </a:lnTo>
                <a:lnTo>
                  <a:pt x="644" y="1317"/>
                </a:lnTo>
                <a:lnTo>
                  <a:pt x="646" y="1316"/>
                </a:lnTo>
                <a:lnTo>
                  <a:pt x="651" y="1310"/>
                </a:lnTo>
                <a:lnTo>
                  <a:pt x="655" y="1301"/>
                </a:lnTo>
                <a:lnTo>
                  <a:pt x="659" y="1291"/>
                </a:lnTo>
                <a:lnTo>
                  <a:pt x="660" y="1279"/>
                </a:lnTo>
                <a:lnTo>
                  <a:pt x="661" y="1266"/>
                </a:lnTo>
                <a:lnTo>
                  <a:pt x="660" y="1253"/>
                </a:lnTo>
                <a:lnTo>
                  <a:pt x="656" y="1240"/>
                </a:lnTo>
                <a:lnTo>
                  <a:pt x="656" y="1240"/>
                </a:lnTo>
                <a:lnTo>
                  <a:pt x="651" y="1228"/>
                </a:lnTo>
                <a:lnTo>
                  <a:pt x="646" y="1218"/>
                </a:lnTo>
                <a:lnTo>
                  <a:pt x="640" y="1210"/>
                </a:lnTo>
                <a:lnTo>
                  <a:pt x="635" y="1204"/>
                </a:lnTo>
                <a:lnTo>
                  <a:pt x="627" y="1197"/>
                </a:lnTo>
                <a:lnTo>
                  <a:pt x="625" y="1194"/>
                </a:lnTo>
                <a:lnTo>
                  <a:pt x="543" y="916"/>
                </a:lnTo>
                <a:lnTo>
                  <a:pt x="543" y="916"/>
                </a:lnTo>
                <a:lnTo>
                  <a:pt x="544" y="916"/>
                </a:lnTo>
                <a:lnTo>
                  <a:pt x="546" y="916"/>
                </a:lnTo>
                <a:lnTo>
                  <a:pt x="548" y="914"/>
                </a:lnTo>
                <a:lnTo>
                  <a:pt x="549" y="904"/>
                </a:lnTo>
                <a:lnTo>
                  <a:pt x="549" y="904"/>
                </a:lnTo>
                <a:lnTo>
                  <a:pt x="550" y="891"/>
                </a:lnTo>
                <a:lnTo>
                  <a:pt x="550" y="881"/>
                </a:lnTo>
                <a:lnTo>
                  <a:pt x="549" y="871"/>
                </a:lnTo>
                <a:lnTo>
                  <a:pt x="548" y="868"/>
                </a:lnTo>
                <a:lnTo>
                  <a:pt x="547" y="864"/>
                </a:lnTo>
                <a:lnTo>
                  <a:pt x="547" y="864"/>
                </a:lnTo>
                <a:lnTo>
                  <a:pt x="539" y="849"/>
                </a:lnTo>
                <a:lnTo>
                  <a:pt x="527" y="824"/>
                </a:lnTo>
                <a:lnTo>
                  <a:pt x="507" y="780"/>
                </a:lnTo>
                <a:lnTo>
                  <a:pt x="507" y="780"/>
                </a:lnTo>
                <a:lnTo>
                  <a:pt x="502" y="767"/>
                </a:lnTo>
                <a:lnTo>
                  <a:pt x="498" y="752"/>
                </a:lnTo>
                <a:lnTo>
                  <a:pt x="496" y="737"/>
                </a:lnTo>
                <a:lnTo>
                  <a:pt x="495" y="723"/>
                </a:lnTo>
                <a:lnTo>
                  <a:pt x="495" y="723"/>
                </a:lnTo>
                <a:lnTo>
                  <a:pt x="493" y="715"/>
                </a:lnTo>
                <a:lnTo>
                  <a:pt x="490" y="704"/>
                </a:lnTo>
                <a:lnTo>
                  <a:pt x="481" y="675"/>
                </a:lnTo>
                <a:lnTo>
                  <a:pt x="469" y="640"/>
                </a:lnTo>
                <a:lnTo>
                  <a:pt x="469" y="640"/>
                </a:lnTo>
                <a:lnTo>
                  <a:pt x="472" y="634"/>
                </a:lnTo>
                <a:lnTo>
                  <a:pt x="475" y="629"/>
                </a:lnTo>
                <a:lnTo>
                  <a:pt x="475" y="627"/>
                </a:lnTo>
                <a:lnTo>
                  <a:pt x="475" y="626"/>
                </a:lnTo>
                <a:lnTo>
                  <a:pt x="475" y="626"/>
                </a:lnTo>
                <a:lnTo>
                  <a:pt x="472" y="624"/>
                </a:lnTo>
                <a:lnTo>
                  <a:pt x="470" y="621"/>
                </a:lnTo>
                <a:lnTo>
                  <a:pt x="468" y="619"/>
                </a:lnTo>
                <a:lnTo>
                  <a:pt x="465" y="614"/>
                </a:lnTo>
                <a:lnTo>
                  <a:pt x="465" y="614"/>
                </a:lnTo>
                <a:lnTo>
                  <a:pt x="449" y="568"/>
                </a:lnTo>
                <a:lnTo>
                  <a:pt x="423" y="460"/>
                </a:lnTo>
                <a:lnTo>
                  <a:pt x="423" y="460"/>
                </a:lnTo>
                <a:lnTo>
                  <a:pt x="425" y="458"/>
                </a:lnTo>
                <a:lnTo>
                  <a:pt x="431" y="457"/>
                </a:lnTo>
                <a:lnTo>
                  <a:pt x="435" y="456"/>
                </a:lnTo>
                <a:lnTo>
                  <a:pt x="438" y="453"/>
                </a:lnTo>
                <a:lnTo>
                  <a:pt x="441" y="449"/>
                </a:lnTo>
                <a:lnTo>
                  <a:pt x="443" y="444"/>
                </a:lnTo>
                <a:lnTo>
                  <a:pt x="451" y="402"/>
                </a:lnTo>
                <a:lnTo>
                  <a:pt x="451" y="402"/>
                </a:lnTo>
                <a:lnTo>
                  <a:pt x="449" y="394"/>
                </a:lnTo>
                <a:lnTo>
                  <a:pt x="447" y="388"/>
                </a:lnTo>
                <a:lnTo>
                  <a:pt x="445" y="385"/>
                </a:lnTo>
                <a:lnTo>
                  <a:pt x="443" y="384"/>
                </a:lnTo>
                <a:lnTo>
                  <a:pt x="443" y="384"/>
                </a:lnTo>
                <a:lnTo>
                  <a:pt x="408" y="378"/>
                </a:lnTo>
                <a:lnTo>
                  <a:pt x="385" y="356"/>
                </a:lnTo>
                <a:lnTo>
                  <a:pt x="385" y="356"/>
                </a:lnTo>
                <a:lnTo>
                  <a:pt x="378" y="350"/>
                </a:lnTo>
                <a:lnTo>
                  <a:pt x="375" y="348"/>
                </a:lnTo>
                <a:lnTo>
                  <a:pt x="375" y="348"/>
                </a:lnTo>
                <a:lnTo>
                  <a:pt x="371" y="343"/>
                </a:lnTo>
                <a:lnTo>
                  <a:pt x="365" y="328"/>
                </a:lnTo>
                <a:lnTo>
                  <a:pt x="365" y="328"/>
                </a:lnTo>
                <a:lnTo>
                  <a:pt x="355" y="298"/>
                </a:lnTo>
                <a:lnTo>
                  <a:pt x="351" y="290"/>
                </a:lnTo>
                <a:lnTo>
                  <a:pt x="347" y="284"/>
                </a:lnTo>
                <a:lnTo>
                  <a:pt x="347" y="284"/>
                </a:lnTo>
                <a:lnTo>
                  <a:pt x="333" y="260"/>
                </a:lnTo>
                <a:lnTo>
                  <a:pt x="322" y="242"/>
                </a:lnTo>
                <a:lnTo>
                  <a:pt x="322" y="242"/>
                </a:lnTo>
                <a:lnTo>
                  <a:pt x="319" y="238"/>
                </a:lnTo>
                <a:lnTo>
                  <a:pt x="314" y="234"/>
                </a:lnTo>
                <a:lnTo>
                  <a:pt x="305" y="226"/>
                </a:lnTo>
                <a:lnTo>
                  <a:pt x="305" y="226"/>
                </a:lnTo>
                <a:lnTo>
                  <a:pt x="296" y="219"/>
                </a:lnTo>
                <a:lnTo>
                  <a:pt x="290" y="216"/>
                </a:lnTo>
                <a:lnTo>
                  <a:pt x="290" y="216"/>
                </a:lnTo>
                <a:lnTo>
                  <a:pt x="283" y="212"/>
                </a:lnTo>
                <a:lnTo>
                  <a:pt x="267" y="206"/>
                </a:lnTo>
                <a:lnTo>
                  <a:pt x="247" y="198"/>
                </a:lnTo>
                <a:lnTo>
                  <a:pt x="224" y="186"/>
                </a:lnTo>
                <a:lnTo>
                  <a:pt x="224" y="186"/>
                </a:lnTo>
                <a:lnTo>
                  <a:pt x="239" y="180"/>
                </a:lnTo>
                <a:lnTo>
                  <a:pt x="250" y="175"/>
                </a:lnTo>
                <a:lnTo>
                  <a:pt x="253" y="172"/>
                </a:lnTo>
                <a:lnTo>
                  <a:pt x="255" y="170"/>
                </a:lnTo>
                <a:lnTo>
                  <a:pt x="255" y="170"/>
                </a:lnTo>
                <a:lnTo>
                  <a:pt x="258" y="164"/>
                </a:lnTo>
                <a:lnTo>
                  <a:pt x="259" y="158"/>
                </a:lnTo>
                <a:lnTo>
                  <a:pt x="259" y="152"/>
                </a:lnTo>
                <a:lnTo>
                  <a:pt x="258" y="146"/>
                </a:lnTo>
                <a:lnTo>
                  <a:pt x="258" y="146"/>
                </a:lnTo>
                <a:lnTo>
                  <a:pt x="258" y="145"/>
                </a:lnTo>
                <a:lnTo>
                  <a:pt x="257" y="145"/>
                </a:lnTo>
                <a:lnTo>
                  <a:pt x="254" y="144"/>
                </a:lnTo>
                <a:lnTo>
                  <a:pt x="254" y="144"/>
                </a:lnTo>
                <a:lnTo>
                  <a:pt x="254" y="140"/>
                </a:lnTo>
                <a:lnTo>
                  <a:pt x="255" y="130"/>
                </a:lnTo>
                <a:lnTo>
                  <a:pt x="255" y="130"/>
                </a:lnTo>
                <a:lnTo>
                  <a:pt x="260" y="106"/>
                </a:lnTo>
                <a:lnTo>
                  <a:pt x="261" y="99"/>
                </a:lnTo>
                <a:lnTo>
                  <a:pt x="261" y="92"/>
                </a:lnTo>
                <a:lnTo>
                  <a:pt x="261" y="92"/>
                </a:lnTo>
                <a:lnTo>
                  <a:pt x="259" y="84"/>
                </a:lnTo>
                <a:lnTo>
                  <a:pt x="257" y="76"/>
                </a:lnTo>
                <a:lnTo>
                  <a:pt x="253" y="69"/>
                </a:lnTo>
                <a:lnTo>
                  <a:pt x="253" y="69"/>
                </a:lnTo>
                <a:lnTo>
                  <a:pt x="246" y="63"/>
                </a:lnTo>
                <a:lnTo>
                  <a:pt x="240" y="58"/>
                </a:lnTo>
                <a:lnTo>
                  <a:pt x="235" y="49"/>
                </a:lnTo>
                <a:lnTo>
                  <a:pt x="235" y="49"/>
                </a:lnTo>
                <a:lnTo>
                  <a:pt x="228" y="36"/>
                </a:lnTo>
                <a:lnTo>
                  <a:pt x="219" y="23"/>
                </a:lnTo>
                <a:lnTo>
                  <a:pt x="214" y="16"/>
                </a:lnTo>
                <a:lnTo>
                  <a:pt x="208" y="12"/>
                </a:lnTo>
                <a:lnTo>
                  <a:pt x="204" y="8"/>
                </a:lnTo>
                <a:lnTo>
                  <a:pt x="198" y="6"/>
                </a:lnTo>
                <a:lnTo>
                  <a:pt x="198" y="6"/>
                </a:lnTo>
                <a:lnTo>
                  <a:pt x="168" y="2"/>
                </a:lnTo>
                <a:lnTo>
                  <a:pt x="153" y="0"/>
                </a:lnTo>
                <a:lnTo>
                  <a:pt x="143" y="0"/>
                </a:lnTo>
                <a:lnTo>
                  <a:pt x="143" y="0"/>
                </a:lnTo>
                <a:lnTo>
                  <a:pt x="134" y="3"/>
                </a:lnTo>
                <a:lnTo>
                  <a:pt x="122" y="10"/>
                </a:lnTo>
                <a:lnTo>
                  <a:pt x="110" y="19"/>
                </a:lnTo>
                <a:lnTo>
                  <a:pt x="106" y="22"/>
                </a:lnTo>
                <a:lnTo>
                  <a:pt x="103" y="26"/>
                </a:lnTo>
                <a:lnTo>
                  <a:pt x="103" y="26"/>
                </a:lnTo>
                <a:lnTo>
                  <a:pt x="96" y="40"/>
                </a:lnTo>
                <a:lnTo>
                  <a:pt x="88" y="58"/>
                </a:lnTo>
                <a:lnTo>
                  <a:pt x="88" y="58"/>
                </a:lnTo>
                <a:lnTo>
                  <a:pt x="86" y="66"/>
                </a:lnTo>
                <a:lnTo>
                  <a:pt x="84" y="74"/>
                </a:lnTo>
                <a:lnTo>
                  <a:pt x="83" y="86"/>
                </a:lnTo>
                <a:lnTo>
                  <a:pt x="83" y="109"/>
                </a:lnTo>
                <a:lnTo>
                  <a:pt x="83" y="109"/>
                </a:lnTo>
                <a:lnTo>
                  <a:pt x="82" y="113"/>
                </a:lnTo>
                <a:lnTo>
                  <a:pt x="80" y="117"/>
                </a:lnTo>
                <a:lnTo>
                  <a:pt x="73" y="126"/>
                </a:lnTo>
                <a:lnTo>
                  <a:pt x="70" y="132"/>
                </a:lnTo>
                <a:lnTo>
                  <a:pt x="69" y="138"/>
                </a:lnTo>
                <a:lnTo>
                  <a:pt x="69" y="145"/>
                </a:lnTo>
                <a:lnTo>
                  <a:pt x="71" y="152"/>
                </a:lnTo>
                <a:lnTo>
                  <a:pt x="71" y="152"/>
                </a:lnTo>
                <a:lnTo>
                  <a:pt x="79" y="165"/>
                </a:lnTo>
                <a:lnTo>
                  <a:pt x="87" y="174"/>
                </a:lnTo>
                <a:lnTo>
                  <a:pt x="92" y="179"/>
                </a:lnTo>
                <a:lnTo>
                  <a:pt x="94" y="180"/>
                </a:lnTo>
                <a:lnTo>
                  <a:pt x="97" y="192"/>
                </a:lnTo>
                <a:lnTo>
                  <a:pt x="83" y="196"/>
                </a:lnTo>
                <a:lnTo>
                  <a:pt x="83" y="196"/>
                </a:lnTo>
                <a:lnTo>
                  <a:pt x="76" y="197"/>
                </a:lnTo>
                <a:lnTo>
                  <a:pt x="62" y="201"/>
                </a:lnTo>
                <a:lnTo>
                  <a:pt x="54" y="205"/>
                </a:lnTo>
                <a:lnTo>
                  <a:pt x="47" y="211"/>
                </a:lnTo>
                <a:lnTo>
                  <a:pt x="40" y="217"/>
                </a:lnTo>
                <a:lnTo>
                  <a:pt x="34" y="224"/>
                </a:lnTo>
                <a:lnTo>
                  <a:pt x="34" y="224"/>
                </a:lnTo>
                <a:lnTo>
                  <a:pt x="25" y="240"/>
                </a:lnTo>
                <a:lnTo>
                  <a:pt x="17" y="257"/>
                </a:lnTo>
                <a:lnTo>
                  <a:pt x="15" y="266"/>
                </a:lnTo>
                <a:lnTo>
                  <a:pt x="12" y="275"/>
                </a:lnTo>
                <a:lnTo>
                  <a:pt x="11" y="282"/>
                </a:lnTo>
                <a:lnTo>
                  <a:pt x="10" y="290"/>
                </a:lnTo>
                <a:lnTo>
                  <a:pt x="10" y="290"/>
                </a:lnTo>
                <a:lnTo>
                  <a:pt x="10" y="300"/>
                </a:lnTo>
                <a:lnTo>
                  <a:pt x="9" y="317"/>
                </a:lnTo>
                <a:lnTo>
                  <a:pt x="5" y="358"/>
                </a:lnTo>
                <a:lnTo>
                  <a:pt x="1" y="398"/>
                </a:lnTo>
                <a:lnTo>
                  <a:pt x="0" y="414"/>
                </a:lnTo>
                <a:lnTo>
                  <a:pt x="0" y="422"/>
                </a:lnTo>
                <a:lnTo>
                  <a:pt x="0" y="422"/>
                </a:lnTo>
                <a:lnTo>
                  <a:pt x="1" y="431"/>
                </a:lnTo>
                <a:lnTo>
                  <a:pt x="4" y="440"/>
                </a:lnTo>
                <a:lnTo>
                  <a:pt x="8" y="448"/>
                </a:lnTo>
                <a:lnTo>
                  <a:pt x="8" y="448"/>
                </a:lnTo>
                <a:lnTo>
                  <a:pt x="10" y="468"/>
                </a:lnTo>
                <a:lnTo>
                  <a:pt x="11" y="484"/>
                </a:lnTo>
                <a:lnTo>
                  <a:pt x="10" y="496"/>
                </a:lnTo>
                <a:lnTo>
                  <a:pt x="10" y="496"/>
                </a:lnTo>
                <a:lnTo>
                  <a:pt x="10" y="513"/>
                </a:lnTo>
                <a:lnTo>
                  <a:pt x="10" y="540"/>
                </a:lnTo>
                <a:lnTo>
                  <a:pt x="11" y="567"/>
                </a:lnTo>
                <a:lnTo>
                  <a:pt x="10" y="586"/>
                </a:lnTo>
                <a:lnTo>
                  <a:pt x="10" y="586"/>
                </a:lnTo>
                <a:lnTo>
                  <a:pt x="11" y="591"/>
                </a:lnTo>
                <a:lnTo>
                  <a:pt x="12" y="598"/>
                </a:lnTo>
                <a:lnTo>
                  <a:pt x="18" y="613"/>
                </a:lnTo>
                <a:lnTo>
                  <a:pt x="25" y="627"/>
                </a:lnTo>
                <a:lnTo>
                  <a:pt x="28" y="634"/>
                </a:lnTo>
                <a:lnTo>
                  <a:pt x="28" y="634"/>
                </a:lnTo>
                <a:lnTo>
                  <a:pt x="35" y="691"/>
                </a:lnTo>
                <a:lnTo>
                  <a:pt x="40" y="732"/>
                </a:lnTo>
                <a:lnTo>
                  <a:pt x="41" y="747"/>
                </a:lnTo>
                <a:lnTo>
                  <a:pt x="40" y="758"/>
                </a:lnTo>
                <a:lnTo>
                  <a:pt x="40" y="758"/>
                </a:lnTo>
                <a:lnTo>
                  <a:pt x="27" y="811"/>
                </a:lnTo>
                <a:lnTo>
                  <a:pt x="20" y="843"/>
                </a:lnTo>
                <a:lnTo>
                  <a:pt x="16" y="866"/>
                </a:lnTo>
                <a:lnTo>
                  <a:pt x="16" y="866"/>
                </a:lnTo>
                <a:lnTo>
                  <a:pt x="16" y="875"/>
                </a:lnTo>
                <a:lnTo>
                  <a:pt x="17" y="884"/>
                </a:lnTo>
                <a:lnTo>
                  <a:pt x="21" y="902"/>
                </a:lnTo>
                <a:lnTo>
                  <a:pt x="24" y="916"/>
                </a:lnTo>
                <a:lnTo>
                  <a:pt x="28" y="924"/>
                </a:lnTo>
                <a:lnTo>
                  <a:pt x="28" y="924"/>
                </a:lnTo>
                <a:lnTo>
                  <a:pt x="33" y="932"/>
                </a:lnTo>
                <a:lnTo>
                  <a:pt x="36" y="941"/>
                </a:lnTo>
                <a:lnTo>
                  <a:pt x="36" y="941"/>
                </a:lnTo>
                <a:lnTo>
                  <a:pt x="38" y="963"/>
                </a:lnTo>
                <a:lnTo>
                  <a:pt x="41" y="1009"/>
                </a:lnTo>
                <a:lnTo>
                  <a:pt x="42" y="1055"/>
                </a:lnTo>
                <a:lnTo>
                  <a:pt x="42" y="1079"/>
                </a:lnTo>
                <a:lnTo>
                  <a:pt x="42" y="1079"/>
                </a:lnTo>
                <a:lnTo>
                  <a:pt x="42" y="1088"/>
                </a:lnTo>
                <a:lnTo>
                  <a:pt x="42" y="1102"/>
                </a:lnTo>
                <a:lnTo>
                  <a:pt x="43" y="1118"/>
                </a:lnTo>
                <a:lnTo>
                  <a:pt x="42" y="1131"/>
                </a:lnTo>
                <a:lnTo>
                  <a:pt x="42" y="1131"/>
                </a:lnTo>
                <a:lnTo>
                  <a:pt x="42" y="1141"/>
                </a:lnTo>
                <a:lnTo>
                  <a:pt x="44" y="1151"/>
                </a:lnTo>
                <a:lnTo>
                  <a:pt x="46" y="1159"/>
                </a:lnTo>
                <a:lnTo>
                  <a:pt x="46" y="1168"/>
                </a:lnTo>
                <a:lnTo>
                  <a:pt x="46" y="1168"/>
                </a:lnTo>
                <a:lnTo>
                  <a:pt x="44" y="1180"/>
                </a:lnTo>
                <a:lnTo>
                  <a:pt x="46" y="1195"/>
                </a:lnTo>
                <a:lnTo>
                  <a:pt x="46" y="1212"/>
                </a:lnTo>
                <a:lnTo>
                  <a:pt x="46" y="1222"/>
                </a:lnTo>
                <a:lnTo>
                  <a:pt x="46" y="1222"/>
                </a:lnTo>
                <a:lnTo>
                  <a:pt x="46" y="1226"/>
                </a:lnTo>
                <a:lnTo>
                  <a:pt x="46" y="1231"/>
                </a:lnTo>
                <a:lnTo>
                  <a:pt x="49" y="1238"/>
                </a:lnTo>
                <a:lnTo>
                  <a:pt x="53" y="1245"/>
                </a:lnTo>
                <a:lnTo>
                  <a:pt x="57" y="1248"/>
                </a:lnTo>
                <a:lnTo>
                  <a:pt x="57" y="1248"/>
                </a:lnTo>
                <a:lnTo>
                  <a:pt x="67" y="1251"/>
                </a:lnTo>
                <a:lnTo>
                  <a:pt x="83" y="1252"/>
                </a:lnTo>
                <a:lnTo>
                  <a:pt x="106" y="1254"/>
                </a:lnTo>
                <a:lnTo>
                  <a:pt x="106" y="1254"/>
                </a:lnTo>
                <a:lnTo>
                  <a:pt x="120" y="1265"/>
                </a:lnTo>
                <a:lnTo>
                  <a:pt x="132" y="1272"/>
                </a:lnTo>
                <a:lnTo>
                  <a:pt x="136" y="1273"/>
                </a:lnTo>
                <a:lnTo>
                  <a:pt x="140" y="1274"/>
                </a:lnTo>
                <a:lnTo>
                  <a:pt x="140" y="1274"/>
                </a:lnTo>
                <a:lnTo>
                  <a:pt x="143" y="1272"/>
                </a:lnTo>
                <a:lnTo>
                  <a:pt x="147" y="1268"/>
                </a:lnTo>
                <a:lnTo>
                  <a:pt x="154" y="1258"/>
                </a:lnTo>
                <a:lnTo>
                  <a:pt x="159" y="1248"/>
                </a:lnTo>
                <a:lnTo>
                  <a:pt x="160" y="1245"/>
                </a:lnTo>
                <a:lnTo>
                  <a:pt x="160" y="1245"/>
                </a:lnTo>
                <a:lnTo>
                  <a:pt x="161" y="1250"/>
                </a:lnTo>
                <a:lnTo>
                  <a:pt x="163" y="1254"/>
                </a:lnTo>
                <a:lnTo>
                  <a:pt x="167" y="1260"/>
                </a:lnTo>
                <a:lnTo>
                  <a:pt x="169" y="1263"/>
                </a:lnTo>
                <a:lnTo>
                  <a:pt x="169" y="1263"/>
                </a:lnTo>
                <a:lnTo>
                  <a:pt x="176" y="1265"/>
                </a:lnTo>
                <a:lnTo>
                  <a:pt x="181" y="1265"/>
                </a:lnTo>
                <a:lnTo>
                  <a:pt x="181" y="1265"/>
                </a:lnTo>
                <a:lnTo>
                  <a:pt x="187" y="1270"/>
                </a:lnTo>
                <a:lnTo>
                  <a:pt x="192" y="1273"/>
                </a:lnTo>
                <a:lnTo>
                  <a:pt x="195" y="1274"/>
                </a:lnTo>
                <a:lnTo>
                  <a:pt x="195" y="1274"/>
                </a:lnTo>
                <a:lnTo>
                  <a:pt x="199" y="1272"/>
                </a:lnTo>
                <a:lnTo>
                  <a:pt x="206" y="1265"/>
                </a:lnTo>
                <a:lnTo>
                  <a:pt x="215" y="1257"/>
                </a:lnTo>
                <a:lnTo>
                  <a:pt x="215" y="1257"/>
                </a:lnTo>
                <a:lnTo>
                  <a:pt x="215" y="1266"/>
                </a:lnTo>
                <a:lnTo>
                  <a:pt x="217" y="1289"/>
                </a:lnTo>
                <a:lnTo>
                  <a:pt x="218" y="1300"/>
                </a:lnTo>
                <a:lnTo>
                  <a:pt x="221" y="1311"/>
                </a:lnTo>
                <a:lnTo>
                  <a:pt x="224" y="1317"/>
                </a:lnTo>
                <a:lnTo>
                  <a:pt x="226" y="1320"/>
                </a:lnTo>
                <a:lnTo>
                  <a:pt x="230" y="1324"/>
                </a:lnTo>
                <a:lnTo>
                  <a:pt x="233" y="1326"/>
                </a:lnTo>
                <a:lnTo>
                  <a:pt x="233" y="1326"/>
                </a:lnTo>
                <a:lnTo>
                  <a:pt x="240" y="1327"/>
                </a:lnTo>
                <a:lnTo>
                  <a:pt x="247" y="1327"/>
                </a:lnTo>
                <a:lnTo>
                  <a:pt x="253" y="1325"/>
                </a:lnTo>
                <a:lnTo>
                  <a:pt x="259" y="1322"/>
                </a:lnTo>
                <a:lnTo>
                  <a:pt x="267" y="1314"/>
                </a:lnTo>
                <a:lnTo>
                  <a:pt x="270" y="1311"/>
                </a:lnTo>
                <a:lnTo>
                  <a:pt x="270" y="1311"/>
                </a:lnTo>
                <a:close/>
                <a:moveTo>
                  <a:pt x="184" y="1136"/>
                </a:moveTo>
                <a:lnTo>
                  <a:pt x="241" y="1139"/>
                </a:lnTo>
                <a:lnTo>
                  <a:pt x="264" y="1214"/>
                </a:lnTo>
                <a:lnTo>
                  <a:pt x="267" y="1245"/>
                </a:lnTo>
                <a:lnTo>
                  <a:pt x="258" y="1248"/>
                </a:lnTo>
                <a:lnTo>
                  <a:pt x="258" y="1248"/>
                </a:lnTo>
                <a:lnTo>
                  <a:pt x="258" y="1245"/>
                </a:lnTo>
                <a:lnTo>
                  <a:pt x="257" y="1238"/>
                </a:lnTo>
                <a:lnTo>
                  <a:pt x="255" y="1233"/>
                </a:lnTo>
                <a:lnTo>
                  <a:pt x="253" y="1230"/>
                </a:lnTo>
                <a:lnTo>
                  <a:pt x="250" y="1227"/>
                </a:lnTo>
                <a:lnTo>
                  <a:pt x="244" y="1225"/>
                </a:lnTo>
                <a:lnTo>
                  <a:pt x="244" y="1225"/>
                </a:lnTo>
                <a:lnTo>
                  <a:pt x="239" y="1225"/>
                </a:lnTo>
                <a:lnTo>
                  <a:pt x="234" y="1226"/>
                </a:lnTo>
                <a:lnTo>
                  <a:pt x="226" y="1230"/>
                </a:lnTo>
                <a:lnTo>
                  <a:pt x="222" y="1232"/>
                </a:lnTo>
                <a:lnTo>
                  <a:pt x="221" y="1234"/>
                </a:lnTo>
                <a:lnTo>
                  <a:pt x="221" y="1234"/>
                </a:lnTo>
                <a:lnTo>
                  <a:pt x="218" y="1212"/>
                </a:lnTo>
                <a:lnTo>
                  <a:pt x="215" y="1195"/>
                </a:lnTo>
                <a:lnTo>
                  <a:pt x="212" y="1185"/>
                </a:lnTo>
                <a:lnTo>
                  <a:pt x="212" y="1185"/>
                </a:lnTo>
                <a:lnTo>
                  <a:pt x="211" y="1181"/>
                </a:lnTo>
                <a:lnTo>
                  <a:pt x="209" y="1179"/>
                </a:lnTo>
                <a:lnTo>
                  <a:pt x="206" y="1179"/>
                </a:lnTo>
                <a:lnTo>
                  <a:pt x="198" y="1179"/>
                </a:lnTo>
                <a:lnTo>
                  <a:pt x="198" y="1179"/>
                </a:lnTo>
                <a:lnTo>
                  <a:pt x="189" y="1181"/>
                </a:lnTo>
                <a:lnTo>
                  <a:pt x="184" y="1184"/>
                </a:lnTo>
                <a:lnTo>
                  <a:pt x="181" y="1185"/>
                </a:lnTo>
                <a:lnTo>
                  <a:pt x="184" y="1136"/>
                </a:lnTo>
                <a:close/>
                <a:moveTo>
                  <a:pt x="533" y="962"/>
                </a:moveTo>
                <a:lnTo>
                  <a:pt x="555" y="1056"/>
                </a:lnTo>
                <a:lnTo>
                  <a:pt x="555" y="1056"/>
                </a:lnTo>
                <a:lnTo>
                  <a:pt x="552" y="1055"/>
                </a:lnTo>
                <a:lnTo>
                  <a:pt x="547" y="1055"/>
                </a:lnTo>
                <a:lnTo>
                  <a:pt x="543" y="1056"/>
                </a:lnTo>
                <a:lnTo>
                  <a:pt x="543" y="1056"/>
                </a:lnTo>
                <a:lnTo>
                  <a:pt x="542" y="1057"/>
                </a:lnTo>
                <a:lnTo>
                  <a:pt x="542" y="1059"/>
                </a:lnTo>
                <a:lnTo>
                  <a:pt x="542" y="1062"/>
                </a:lnTo>
                <a:lnTo>
                  <a:pt x="543" y="1068"/>
                </a:lnTo>
                <a:lnTo>
                  <a:pt x="543" y="1068"/>
                </a:lnTo>
                <a:lnTo>
                  <a:pt x="507" y="1073"/>
                </a:lnTo>
                <a:lnTo>
                  <a:pt x="507" y="1073"/>
                </a:lnTo>
                <a:lnTo>
                  <a:pt x="506" y="1070"/>
                </a:lnTo>
                <a:lnTo>
                  <a:pt x="506" y="1062"/>
                </a:lnTo>
                <a:lnTo>
                  <a:pt x="507" y="1037"/>
                </a:lnTo>
                <a:lnTo>
                  <a:pt x="509" y="1002"/>
                </a:lnTo>
                <a:lnTo>
                  <a:pt x="533" y="962"/>
                </a:lnTo>
                <a:close/>
                <a:moveTo>
                  <a:pt x="563" y="1082"/>
                </a:moveTo>
                <a:lnTo>
                  <a:pt x="573" y="1116"/>
                </a:lnTo>
                <a:lnTo>
                  <a:pt x="517" y="1116"/>
                </a:lnTo>
                <a:lnTo>
                  <a:pt x="511" y="1090"/>
                </a:lnTo>
                <a:lnTo>
                  <a:pt x="563" y="108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pptx781_ベビーカーを押す人のシルエット（３）</dc:title>
  <dc:subject>pptx781_ベビーカーを押す人のシルエット（３）</dc:subject>
  <dc:creator>http://www.digipot.net</dc:creator>
  <cp:revision>1</cp:revision>
  <dcterms:created xsi:type="dcterms:W3CDTF">2018-05-20T00:31:01Z</dcterms:created>
  <dcterms:modified xsi:type="dcterms:W3CDTF">2018-06-06T22:30:10Z</dcterms:modified>
  <cp:version>1</cp:version>
</cp:coreProperties>
</file>